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CBD20A-4C02-4362-BA54-056FAC1685DE}" v="229" dt="2023-10-13T15:13:50.57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gesh Jayakumar" userId="S::magesh.jayakumar.c@revature.com::b8ead12c-d424-4f71-b439-5dd625802563" providerId="AD" clId="Web-{3CCBD20A-4C02-4362-BA54-056FAC1685DE}"/>
    <pc:docChg chg="addSld modSld">
      <pc:chgData name="Magesh Jayakumar" userId="S::magesh.jayakumar.c@revature.com::b8ead12c-d424-4f71-b439-5dd625802563" providerId="AD" clId="Web-{3CCBD20A-4C02-4362-BA54-056FAC1685DE}" dt="2023-10-13T15:13:50.576" v="229" actId="20577"/>
      <pc:docMkLst>
        <pc:docMk/>
      </pc:docMkLst>
      <pc:sldChg chg="addSp delSp modSp mod setBg">
        <pc:chgData name="Magesh Jayakumar" userId="S::magesh.jayakumar.c@revature.com::b8ead12c-d424-4f71-b439-5dd625802563" providerId="AD" clId="Web-{3CCBD20A-4C02-4362-BA54-056FAC1685DE}" dt="2023-10-13T11:40:39.895" v="3"/>
        <pc:sldMkLst>
          <pc:docMk/>
          <pc:sldMk cId="109857222" sldId="256"/>
        </pc:sldMkLst>
        <pc:spChg chg="del">
          <ac:chgData name="Magesh Jayakumar" userId="S::magesh.jayakumar.c@revature.com::b8ead12c-d424-4f71-b439-5dd625802563" providerId="AD" clId="Web-{3CCBD20A-4C02-4362-BA54-056FAC1685DE}" dt="2023-10-13T11:40:31.786" v="0"/>
          <ac:spMkLst>
            <pc:docMk/>
            <pc:sldMk cId="109857222" sldId="256"/>
            <ac:spMk id="2" creationId="{00000000-0000-0000-0000-000000000000}"/>
          </ac:spMkLst>
        </pc:spChg>
        <pc:spChg chg="del">
          <ac:chgData name="Magesh Jayakumar" userId="S::magesh.jayakumar.c@revature.com::b8ead12c-d424-4f71-b439-5dd625802563" providerId="AD" clId="Web-{3CCBD20A-4C02-4362-BA54-056FAC1685DE}" dt="2023-10-13T11:40:32.958" v="1"/>
          <ac:spMkLst>
            <pc:docMk/>
            <pc:sldMk cId="109857222" sldId="256"/>
            <ac:spMk id="3" creationId="{00000000-0000-0000-0000-000000000000}"/>
          </ac:spMkLst>
        </pc:spChg>
        <pc:spChg chg="add">
          <ac:chgData name="Magesh Jayakumar" userId="S::magesh.jayakumar.c@revature.com::b8ead12c-d424-4f71-b439-5dd625802563" providerId="AD" clId="Web-{3CCBD20A-4C02-4362-BA54-056FAC1685DE}" dt="2023-10-13T11:40:39.895" v="3"/>
          <ac:spMkLst>
            <pc:docMk/>
            <pc:sldMk cId="109857222" sldId="256"/>
            <ac:spMk id="9" creationId="{F3060C83-F051-4F0E-ABAD-AA0DFC48B218}"/>
          </ac:spMkLst>
        </pc:spChg>
        <pc:spChg chg="add">
          <ac:chgData name="Magesh Jayakumar" userId="S::magesh.jayakumar.c@revature.com::b8ead12c-d424-4f71-b439-5dd625802563" providerId="AD" clId="Web-{3CCBD20A-4C02-4362-BA54-056FAC1685DE}" dt="2023-10-13T11:40:39.895" v="3"/>
          <ac:spMkLst>
            <pc:docMk/>
            <pc:sldMk cId="109857222" sldId="256"/>
            <ac:spMk id="11" creationId="{83C98ABE-055B-441F-B07E-44F97F083C39}"/>
          </ac:spMkLst>
        </pc:spChg>
        <pc:spChg chg="add">
          <ac:chgData name="Magesh Jayakumar" userId="S::magesh.jayakumar.c@revature.com::b8ead12c-d424-4f71-b439-5dd625802563" providerId="AD" clId="Web-{3CCBD20A-4C02-4362-BA54-056FAC1685DE}" dt="2023-10-13T11:40:39.895" v="3"/>
          <ac:spMkLst>
            <pc:docMk/>
            <pc:sldMk cId="109857222" sldId="256"/>
            <ac:spMk id="13" creationId="{29FDB030-9B49-4CED-8CCD-4D99382388AC}"/>
          </ac:spMkLst>
        </pc:spChg>
        <pc:spChg chg="add">
          <ac:chgData name="Magesh Jayakumar" userId="S::magesh.jayakumar.c@revature.com::b8ead12c-d424-4f71-b439-5dd625802563" providerId="AD" clId="Web-{3CCBD20A-4C02-4362-BA54-056FAC1685DE}" dt="2023-10-13T11:40:39.895" v="3"/>
          <ac:spMkLst>
            <pc:docMk/>
            <pc:sldMk cId="109857222" sldId="256"/>
            <ac:spMk id="15" creationId="{3783CA14-24A1-485C-8B30-D6A5D87987AD}"/>
          </ac:spMkLst>
        </pc:spChg>
        <pc:spChg chg="add">
          <ac:chgData name="Magesh Jayakumar" userId="S::magesh.jayakumar.c@revature.com::b8ead12c-d424-4f71-b439-5dd625802563" providerId="AD" clId="Web-{3CCBD20A-4C02-4362-BA54-056FAC1685DE}" dt="2023-10-13T11:40:39.895" v="3"/>
          <ac:spMkLst>
            <pc:docMk/>
            <pc:sldMk cId="109857222" sldId="256"/>
            <ac:spMk id="17" creationId="{9A97C86A-04D6-40F7-AE84-31AB43E6A846}"/>
          </ac:spMkLst>
        </pc:spChg>
        <pc:spChg chg="add">
          <ac:chgData name="Magesh Jayakumar" userId="S::magesh.jayakumar.c@revature.com::b8ead12c-d424-4f71-b439-5dd625802563" providerId="AD" clId="Web-{3CCBD20A-4C02-4362-BA54-056FAC1685DE}" dt="2023-10-13T11:40:39.895" v="3"/>
          <ac:spMkLst>
            <pc:docMk/>
            <pc:sldMk cId="109857222" sldId="256"/>
            <ac:spMk id="19" creationId="{FF9F2414-84E8-453E-B1F3-389FDE8192D9}"/>
          </ac:spMkLst>
        </pc:spChg>
        <pc:spChg chg="add">
          <ac:chgData name="Magesh Jayakumar" userId="S::magesh.jayakumar.c@revature.com::b8ead12c-d424-4f71-b439-5dd625802563" providerId="AD" clId="Web-{3CCBD20A-4C02-4362-BA54-056FAC1685DE}" dt="2023-10-13T11:40:39.895" v="3"/>
          <ac:spMkLst>
            <pc:docMk/>
            <pc:sldMk cId="109857222" sldId="256"/>
            <ac:spMk id="21" creationId="{3ECA69A1-7536-43AC-85EF-C7106179F5ED}"/>
          </ac:spMkLst>
        </pc:spChg>
        <pc:picChg chg="add mod">
          <ac:chgData name="Magesh Jayakumar" userId="S::magesh.jayakumar.c@revature.com::b8ead12c-d424-4f71-b439-5dd625802563" providerId="AD" clId="Web-{3CCBD20A-4C02-4362-BA54-056FAC1685DE}" dt="2023-10-13T11:40:39.895" v="3"/>
          <ac:picMkLst>
            <pc:docMk/>
            <pc:sldMk cId="109857222" sldId="256"/>
            <ac:picMk id="4" creationId="{E4AD4509-D25C-1BD2-B9CD-6B3F3F9C5295}"/>
          </ac:picMkLst>
        </pc:picChg>
      </pc:sldChg>
      <pc:sldChg chg="addSp delSp modSp new mod setBg">
        <pc:chgData name="Magesh Jayakumar" userId="S::magesh.jayakumar.c@revature.com::b8ead12c-d424-4f71-b439-5dd625802563" providerId="AD" clId="Web-{3CCBD20A-4C02-4362-BA54-056FAC1685DE}" dt="2023-10-13T11:42:08.616" v="8"/>
        <pc:sldMkLst>
          <pc:docMk/>
          <pc:sldMk cId="3914405790" sldId="257"/>
        </pc:sldMkLst>
        <pc:spChg chg="del">
          <ac:chgData name="Magesh Jayakumar" userId="S::magesh.jayakumar.c@revature.com::b8ead12c-d424-4f71-b439-5dd625802563" providerId="AD" clId="Web-{3CCBD20A-4C02-4362-BA54-056FAC1685DE}" dt="2023-10-13T11:41:58.256" v="6"/>
          <ac:spMkLst>
            <pc:docMk/>
            <pc:sldMk cId="3914405790" sldId="257"/>
            <ac:spMk id="2" creationId="{2796A346-2F78-E6E1-9C1A-EE2E6724A973}"/>
          </ac:spMkLst>
        </pc:spChg>
        <pc:spChg chg="del">
          <ac:chgData name="Magesh Jayakumar" userId="S::magesh.jayakumar.c@revature.com::b8ead12c-d424-4f71-b439-5dd625802563" providerId="AD" clId="Web-{3CCBD20A-4C02-4362-BA54-056FAC1685DE}" dt="2023-10-13T11:41:56.928" v="5"/>
          <ac:spMkLst>
            <pc:docMk/>
            <pc:sldMk cId="3914405790" sldId="257"/>
            <ac:spMk id="3" creationId="{D1EF57F6-0770-BFA4-AA1B-7BFC705396F3}"/>
          </ac:spMkLst>
        </pc:spChg>
        <pc:spChg chg="add">
          <ac:chgData name="Magesh Jayakumar" userId="S::magesh.jayakumar.c@revature.com::b8ead12c-d424-4f71-b439-5dd625802563" providerId="AD" clId="Web-{3CCBD20A-4C02-4362-BA54-056FAC1685DE}" dt="2023-10-13T11:42:08.616" v="8"/>
          <ac:spMkLst>
            <pc:docMk/>
            <pc:sldMk cId="3914405790" sldId="257"/>
            <ac:spMk id="9" creationId="{F3060C83-F051-4F0E-ABAD-AA0DFC48B218}"/>
          </ac:spMkLst>
        </pc:spChg>
        <pc:spChg chg="add">
          <ac:chgData name="Magesh Jayakumar" userId="S::magesh.jayakumar.c@revature.com::b8ead12c-d424-4f71-b439-5dd625802563" providerId="AD" clId="Web-{3CCBD20A-4C02-4362-BA54-056FAC1685DE}" dt="2023-10-13T11:42:08.616" v="8"/>
          <ac:spMkLst>
            <pc:docMk/>
            <pc:sldMk cId="3914405790" sldId="257"/>
            <ac:spMk id="11" creationId="{83C98ABE-055B-441F-B07E-44F97F083C39}"/>
          </ac:spMkLst>
        </pc:spChg>
        <pc:spChg chg="add">
          <ac:chgData name="Magesh Jayakumar" userId="S::magesh.jayakumar.c@revature.com::b8ead12c-d424-4f71-b439-5dd625802563" providerId="AD" clId="Web-{3CCBD20A-4C02-4362-BA54-056FAC1685DE}" dt="2023-10-13T11:42:08.616" v="8"/>
          <ac:spMkLst>
            <pc:docMk/>
            <pc:sldMk cId="3914405790" sldId="257"/>
            <ac:spMk id="13" creationId="{29FDB030-9B49-4CED-8CCD-4D99382388AC}"/>
          </ac:spMkLst>
        </pc:spChg>
        <pc:spChg chg="add">
          <ac:chgData name="Magesh Jayakumar" userId="S::magesh.jayakumar.c@revature.com::b8ead12c-d424-4f71-b439-5dd625802563" providerId="AD" clId="Web-{3CCBD20A-4C02-4362-BA54-056FAC1685DE}" dt="2023-10-13T11:42:08.616" v="8"/>
          <ac:spMkLst>
            <pc:docMk/>
            <pc:sldMk cId="3914405790" sldId="257"/>
            <ac:spMk id="15" creationId="{3783CA14-24A1-485C-8B30-D6A5D87987AD}"/>
          </ac:spMkLst>
        </pc:spChg>
        <pc:spChg chg="add">
          <ac:chgData name="Magesh Jayakumar" userId="S::magesh.jayakumar.c@revature.com::b8ead12c-d424-4f71-b439-5dd625802563" providerId="AD" clId="Web-{3CCBD20A-4C02-4362-BA54-056FAC1685DE}" dt="2023-10-13T11:42:08.616" v="8"/>
          <ac:spMkLst>
            <pc:docMk/>
            <pc:sldMk cId="3914405790" sldId="257"/>
            <ac:spMk id="17" creationId="{9A97C86A-04D6-40F7-AE84-31AB43E6A846}"/>
          </ac:spMkLst>
        </pc:spChg>
        <pc:spChg chg="add">
          <ac:chgData name="Magesh Jayakumar" userId="S::magesh.jayakumar.c@revature.com::b8ead12c-d424-4f71-b439-5dd625802563" providerId="AD" clId="Web-{3CCBD20A-4C02-4362-BA54-056FAC1685DE}" dt="2023-10-13T11:42:08.616" v="8"/>
          <ac:spMkLst>
            <pc:docMk/>
            <pc:sldMk cId="3914405790" sldId="257"/>
            <ac:spMk id="19" creationId="{FF9F2414-84E8-453E-B1F3-389FDE8192D9}"/>
          </ac:spMkLst>
        </pc:spChg>
        <pc:spChg chg="add">
          <ac:chgData name="Magesh Jayakumar" userId="S::magesh.jayakumar.c@revature.com::b8ead12c-d424-4f71-b439-5dd625802563" providerId="AD" clId="Web-{3CCBD20A-4C02-4362-BA54-056FAC1685DE}" dt="2023-10-13T11:42:08.616" v="8"/>
          <ac:spMkLst>
            <pc:docMk/>
            <pc:sldMk cId="3914405790" sldId="257"/>
            <ac:spMk id="21" creationId="{3ECA69A1-7536-43AC-85EF-C7106179F5ED}"/>
          </ac:spMkLst>
        </pc:spChg>
        <pc:picChg chg="add mod">
          <ac:chgData name="Magesh Jayakumar" userId="S::magesh.jayakumar.c@revature.com::b8ead12c-d424-4f71-b439-5dd625802563" providerId="AD" clId="Web-{3CCBD20A-4C02-4362-BA54-056FAC1685DE}" dt="2023-10-13T11:42:08.616" v="8"/>
          <ac:picMkLst>
            <pc:docMk/>
            <pc:sldMk cId="3914405790" sldId="257"/>
            <ac:picMk id="4" creationId="{AB123B8B-5835-A8FE-4F1F-12260E1B7458}"/>
          </ac:picMkLst>
        </pc:picChg>
      </pc:sldChg>
      <pc:sldChg chg="addSp delSp modSp new mod setBg">
        <pc:chgData name="Magesh Jayakumar" userId="S::magesh.jayakumar.c@revature.com::b8ead12c-d424-4f71-b439-5dd625802563" providerId="AD" clId="Web-{3CCBD20A-4C02-4362-BA54-056FAC1685DE}" dt="2023-10-13T11:42:59.008" v="13"/>
        <pc:sldMkLst>
          <pc:docMk/>
          <pc:sldMk cId="3446970459" sldId="258"/>
        </pc:sldMkLst>
        <pc:spChg chg="del">
          <ac:chgData name="Magesh Jayakumar" userId="S::magesh.jayakumar.c@revature.com::b8ead12c-d424-4f71-b439-5dd625802563" providerId="AD" clId="Web-{3CCBD20A-4C02-4362-BA54-056FAC1685DE}" dt="2023-10-13T11:42:20.397" v="11"/>
          <ac:spMkLst>
            <pc:docMk/>
            <pc:sldMk cId="3446970459" sldId="258"/>
            <ac:spMk id="2" creationId="{8101B88C-34DE-DA8D-169B-4C37530CFC12}"/>
          </ac:spMkLst>
        </pc:spChg>
        <pc:spChg chg="del">
          <ac:chgData name="Magesh Jayakumar" userId="S::magesh.jayakumar.c@revature.com::b8ead12c-d424-4f71-b439-5dd625802563" providerId="AD" clId="Web-{3CCBD20A-4C02-4362-BA54-056FAC1685DE}" dt="2023-10-13T11:42:19.100" v="10"/>
          <ac:spMkLst>
            <pc:docMk/>
            <pc:sldMk cId="3446970459" sldId="258"/>
            <ac:spMk id="3" creationId="{B8331685-EF09-AA88-1944-CB580E257BF3}"/>
          </ac:spMkLst>
        </pc:spChg>
        <pc:picChg chg="add mod">
          <ac:chgData name="Magesh Jayakumar" userId="S::magesh.jayakumar.c@revature.com::b8ead12c-d424-4f71-b439-5dd625802563" providerId="AD" clId="Web-{3CCBD20A-4C02-4362-BA54-056FAC1685DE}" dt="2023-10-13T11:42:59.008" v="13"/>
          <ac:picMkLst>
            <pc:docMk/>
            <pc:sldMk cId="3446970459" sldId="258"/>
            <ac:picMk id="4" creationId="{FEEDC3AB-2DDC-E120-0DBA-EB3B67B04899}"/>
          </ac:picMkLst>
        </pc:picChg>
      </pc:sldChg>
      <pc:sldChg chg="addSp delSp modSp new mod setBg">
        <pc:chgData name="Magesh Jayakumar" userId="S::magesh.jayakumar.c@revature.com::b8ead12c-d424-4f71-b439-5dd625802563" providerId="AD" clId="Web-{3CCBD20A-4C02-4362-BA54-056FAC1685DE}" dt="2023-10-13T11:43:37.571" v="18"/>
        <pc:sldMkLst>
          <pc:docMk/>
          <pc:sldMk cId="4093363210" sldId="259"/>
        </pc:sldMkLst>
        <pc:spChg chg="del">
          <ac:chgData name="Magesh Jayakumar" userId="S::magesh.jayakumar.c@revature.com::b8ead12c-d424-4f71-b439-5dd625802563" providerId="AD" clId="Web-{3CCBD20A-4C02-4362-BA54-056FAC1685DE}" dt="2023-10-13T11:43:07.992" v="16"/>
          <ac:spMkLst>
            <pc:docMk/>
            <pc:sldMk cId="4093363210" sldId="259"/>
            <ac:spMk id="2" creationId="{AECB4E37-04DA-19C7-0569-43FDCFD651C0}"/>
          </ac:spMkLst>
        </pc:spChg>
        <pc:spChg chg="del">
          <ac:chgData name="Magesh Jayakumar" userId="S::magesh.jayakumar.c@revature.com::b8ead12c-d424-4f71-b439-5dd625802563" providerId="AD" clId="Web-{3CCBD20A-4C02-4362-BA54-056FAC1685DE}" dt="2023-10-13T11:43:06.133" v="15"/>
          <ac:spMkLst>
            <pc:docMk/>
            <pc:sldMk cId="4093363210" sldId="259"/>
            <ac:spMk id="3" creationId="{AA2B093E-37CE-BBEE-9D62-C1E588A3B0F4}"/>
          </ac:spMkLst>
        </pc:spChg>
        <pc:picChg chg="add mod">
          <ac:chgData name="Magesh Jayakumar" userId="S::magesh.jayakumar.c@revature.com::b8ead12c-d424-4f71-b439-5dd625802563" providerId="AD" clId="Web-{3CCBD20A-4C02-4362-BA54-056FAC1685DE}" dt="2023-10-13T11:43:37.571" v="18"/>
          <ac:picMkLst>
            <pc:docMk/>
            <pc:sldMk cId="4093363210" sldId="259"/>
            <ac:picMk id="4" creationId="{C02116F9-EA55-22C4-3A0C-A4599B9C3733}"/>
          </ac:picMkLst>
        </pc:picChg>
      </pc:sldChg>
      <pc:sldChg chg="addSp delSp modSp new mod setBg">
        <pc:chgData name="Magesh Jayakumar" userId="S::magesh.jayakumar.c@revature.com::b8ead12c-d424-4f71-b439-5dd625802563" providerId="AD" clId="Web-{3CCBD20A-4C02-4362-BA54-056FAC1685DE}" dt="2023-10-13T11:44:17.259" v="23"/>
        <pc:sldMkLst>
          <pc:docMk/>
          <pc:sldMk cId="1887952256" sldId="260"/>
        </pc:sldMkLst>
        <pc:spChg chg="del">
          <ac:chgData name="Magesh Jayakumar" userId="S::magesh.jayakumar.c@revature.com::b8ead12c-d424-4f71-b439-5dd625802563" providerId="AD" clId="Web-{3CCBD20A-4C02-4362-BA54-056FAC1685DE}" dt="2023-10-13T11:43:45.024" v="21"/>
          <ac:spMkLst>
            <pc:docMk/>
            <pc:sldMk cId="1887952256" sldId="260"/>
            <ac:spMk id="2" creationId="{45F124B9-60B0-B6FF-DF6C-1BBD3DE9BF66}"/>
          </ac:spMkLst>
        </pc:spChg>
        <pc:spChg chg="del">
          <ac:chgData name="Magesh Jayakumar" userId="S::magesh.jayakumar.c@revature.com::b8ead12c-d424-4f71-b439-5dd625802563" providerId="AD" clId="Web-{3CCBD20A-4C02-4362-BA54-056FAC1685DE}" dt="2023-10-13T11:43:43.243" v="20"/>
          <ac:spMkLst>
            <pc:docMk/>
            <pc:sldMk cId="1887952256" sldId="260"/>
            <ac:spMk id="3" creationId="{F08F9B54-0B28-C070-57EE-BF807AB0B2A2}"/>
          </ac:spMkLst>
        </pc:spChg>
        <pc:picChg chg="add mod">
          <ac:chgData name="Magesh Jayakumar" userId="S::magesh.jayakumar.c@revature.com::b8ead12c-d424-4f71-b439-5dd625802563" providerId="AD" clId="Web-{3CCBD20A-4C02-4362-BA54-056FAC1685DE}" dt="2023-10-13T11:44:17.259" v="23"/>
          <ac:picMkLst>
            <pc:docMk/>
            <pc:sldMk cId="1887952256" sldId="260"/>
            <ac:picMk id="4" creationId="{B2984DC3-E298-DC8C-2C6F-580235B04747}"/>
          </ac:picMkLst>
        </pc:picChg>
      </pc:sldChg>
      <pc:sldChg chg="addSp delSp modSp new mod setBg">
        <pc:chgData name="Magesh Jayakumar" userId="S::magesh.jayakumar.c@revature.com::b8ead12c-d424-4f71-b439-5dd625802563" providerId="AD" clId="Web-{3CCBD20A-4C02-4362-BA54-056FAC1685DE}" dt="2023-10-13T11:45:34.808" v="28"/>
        <pc:sldMkLst>
          <pc:docMk/>
          <pc:sldMk cId="3975837998" sldId="261"/>
        </pc:sldMkLst>
        <pc:spChg chg="del">
          <ac:chgData name="Magesh Jayakumar" userId="S::magesh.jayakumar.c@revature.com::b8ead12c-d424-4f71-b439-5dd625802563" providerId="AD" clId="Web-{3CCBD20A-4C02-4362-BA54-056FAC1685DE}" dt="2023-10-13T11:44:28.291" v="26"/>
          <ac:spMkLst>
            <pc:docMk/>
            <pc:sldMk cId="3975837998" sldId="261"/>
            <ac:spMk id="2" creationId="{26A4AA54-E6BC-CC10-3E17-19E8CA0916C8}"/>
          </ac:spMkLst>
        </pc:spChg>
        <pc:spChg chg="del">
          <ac:chgData name="Magesh Jayakumar" userId="S::magesh.jayakumar.c@revature.com::b8ead12c-d424-4f71-b439-5dd625802563" providerId="AD" clId="Web-{3CCBD20A-4C02-4362-BA54-056FAC1685DE}" dt="2023-10-13T11:44:24.197" v="25"/>
          <ac:spMkLst>
            <pc:docMk/>
            <pc:sldMk cId="3975837998" sldId="261"/>
            <ac:spMk id="3" creationId="{2A9DBA0F-D05E-7093-5486-79BD0DEB5FAD}"/>
          </ac:spMkLst>
        </pc:spChg>
        <pc:picChg chg="add mod">
          <ac:chgData name="Magesh Jayakumar" userId="S::magesh.jayakumar.c@revature.com::b8ead12c-d424-4f71-b439-5dd625802563" providerId="AD" clId="Web-{3CCBD20A-4C02-4362-BA54-056FAC1685DE}" dt="2023-10-13T11:45:34.808" v="28"/>
          <ac:picMkLst>
            <pc:docMk/>
            <pc:sldMk cId="3975837998" sldId="261"/>
            <ac:picMk id="4" creationId="{A38952F1-BDCF-AB87-A22B-8D39B3E93DA5}"/>
          </ac:picMkLst>
        </pc:picChg>
      </pc:sldChg>
      <pc:sldChg chg="modSp new">
        <pc:chgData name="Magesh Jayakumar" userId="S::magesh.jayakumar.c@revature.com::b8ead12c-d424-4f71-b439-5dd625802563" providerId="AD" clId="Web-{3CCBD20A-4C02-4362-BA54-056FAC1685DE}" dt="2023-10-13T11:47:43.482" v="102" actId="20577"/>
        <pc:sldMkLst>
          <pc:docMk/>
          <pc:sldMk cId="4150607085" sldId="262"/>
        </pc:sldMkLst>
        <pc:spChg chg="mod">
          <ac:chgData name="Magesh Jayakumar" userId="S::magesh.jayakumar.c@revature.com::b8ead12c-d424-4f71-b439-5dd625802563" providerId="AD" clId="Web-{3CCBD20A-4C02-4362-BA54-056FAC1685DE}" dt="2023-10-13T11:46:17.074" v="36" actId="20577"/>
          <ac:spMkLst>
            <pc:docMk/>
            <pc:sldMk cId="4150607085" sldId="262"/>
            <ac:spMk id="2" creationId="{B2E97837-1C33-D214-0189-8CC6154A72B6}"/>
          </ac:spMkLst>
        </pc:spChg>
        <pc:spChg chg="mod">
          <ac:chgData name="Magesh Jayakumar" userId="S::magesh.jayakumar.c@revature.com::b8ead12c-d424-4f71-b439-5dd625802563" providerId="AD" clId="Web-{3CCBD20A-4C02-4362-BA54-056FAC1685DE}" dt="2023-10-13T11:47:43.482" v="102" actId="20577"/>
          <ac:spMkLst>
            <pc:docMk/>
            <pc:sldMk cId="4150607085" sldId="262"/>
            <ac:spMk id="3" creationId="{A0E1A44C-37C7-E5FB-0309-DFD58CB6E0A1}"/>
          </ac:spMkLst>
        </pc:spChg>
      </pc:sldChg>
      <pc:sldChg chg="addSp delSp modSp new mod setBg">
        <pc:chgData name="Magesh Jayakumar" userId="S::magesh.jayakumar.c@revature.com::b8ead12c-d424-4f71-b439-5dd625802563" providerId="AD" clId="Web-{3CCBD20A-4C02-4362-BA54-056FAC1685DE}" dt="2023-10-13T11:48:06.280" v="107"/>
        <pc:sldMkLst>
          <pc:docMk/>
          <pc:sldMk cId="156714552" sldId="263"/>
        </pc:sldMkLst>
        <pc:spChg chg="del">
          <ac:chgData name="Magesh Jayakumar" userId="S::magesh.jayakumar.c@revature.com::b8ead12c-d424-4f71-b439-5dd625802563" providerId="AD" clId="Web-{3CCBD20A-4C02-4362-BA54-056FAC1685DE}" dt="2023-10-13T11:47:48.154" v="104"/>
          <ac:spMkLst>
            <pc:docMk/>
            <pc:sldMk cId="156714552" sldId="263"/>
            <ac:spMk id="2" creationId="{9D3C4203-2347-B6D9-3766-9B52F8061824}"/>
          </ac:spMkLst>
        </pc:spChg>
        <pc:spChg chg="del">
          <ac:chgData name="Magesh Jayakumar" userId="S::magesh.jayakumar.c@revature.com::b8ead12c-d424-4f71-b439-5dd625802563" providerId="AD" clId="Web-{3CCBD20A-4C02-4362-BA54-056FAC1685DE}" dt="2023-10-13T11:47:49.483" v="105"/>
          <ac:spMkLst>
            <pc:docMk/>
            <pc:sldMk cId="156714552" sldId="263"/>
            <ac:spMk id="3" creationId="{98604D5C-D5E8-E354-73CB-19BCA77F3EF6}"/>
          </ac:spMkLst>
        </pc:spChg>
        <pc:spChg chg="add">
          <ac:chgData name="Magesh Jayakumar" userId="S::magesh.jayakumar.c@revature.com::b8ead12c-d424-4f71-b439-5dd625802563" providerId="AD" clId="Web-{3CCBD20A-4C02-4362-BA54-056FAC1685DE}" dt="2023-10-13T11:48:06.280" v="107"/>
          <ac:spMkLst>
            <pc:docMk/>
            <pc:sldMk cId="156714552" sldId="263"/>
            <ac:spMk id="9" creationId="{42A4FC2C-047E-45A5-965D-8E1E3BF09BC6}"/>
          </ac:spMkLst>
        </pc:spChg>
        <pc:picChg chg="add mod">
          <ac:chgData name="Magesh Jayakumar" userId="S::magesh.jayakumar.c@revature.com::b8ead12c-d424-4f71-b439-5dd625802563" providerId="AD" clId="Web-{3CCBD20A-4C02-4362-BA54-056FAC1685DE}" dt="2023-10-13T11:48:06.280" v="107"/>
          <ac:picMkLst>
            <pc:docMk/>
            <pc:sldMk cId="156714552" sldId="263"/>
            <ac:picMk id="4" creationId="{DE656322-1498-7EEC-8259-43BC646549C6}"/>
          </ac:picMkLst>
        </pc:picChg>
      </pc:sldChg>
      <pc:sldChg chg="addSp delSp modSp new mod setBg">
        <pc:chgData name="Magesh Jayakumar" userId="S::magesh.jayakumar.c@revature.com::b8ead12c-d424-4f71-b439-5dd625802563" providerId="AD" clId="Web-{3CCBD20A-4C02-4362-BA54-056FAC1685DE}" dt="2023-10-13T11:48:47.812" v="114"/>
        <pc:sldMkLst>
          <pc:docMk/>
          <pc:sldMk cId="719043045" sldId="264"/>
        </pc:sldMkLst>
        <pc:spChg chg="del">
          <ac:chgData name="Magesh Jayakumar" userId="S::magesh.jayakumar.c@revature.com::b8ead12c-d424-4f71-b439-5dd625802563" providerId="AD" clId="Web-{3CCBD20A-4C02-4362-BA54-056FAC1685DE}" dt="2023-10-13T11:48:17.061" v="110"/>
          <ac:spMkLst>
            <pc:docMk/>
            <pc:sldMk cId="719043045" sldId="264"/>
            <ac:spMk id="2" creationId="{72FDBA82-3F16-94CE-BBEC-76B24684DF4D}"/>
          </ac:spMkLst>
        </pc:spChg>
        <pc:spChg chg="del">
          <ac:chgData name="Magesh Jayakumar" userId="S::magesh.jayakumar.c@revature.com::b8ead12c-d424-4f71-b439-5dd625802563" providerId="AD" clId="Web-{3CCBD20A-4C02-4362-BA54-056FAC1685DE}" dt="2023-10-13T11:48:15.342" v="109"/>
          <ac:spMkLst>
            <pc:docMk/>
            <pc:sldMk cId="719043045" sldId="264"/>
            <ac:spMk id="3" creationId="{E672AE5F-A4EA-51E4-C9EA-56A5E43AE705}"/>
          </ac:spMkLst>
        </pc:spChg>
        <pc:spChg chg="add del">
          <ac:chgData name="Magesh Jayakumar" userId="S::magesh.jayakumar.c@revature.com::b8ead12c-d424-4f71-b439-5dd625802563" providerId="AD" clId="Web-{3CCBD20A-4C02-4362-BA54-056FAC1685DE}" dt="2023-10-13T11:48:47.812" v="113"/>
          <ac:spMkLst>
            <pc:docMk/>
            <pc:sldMk cId="719043045" sldId="264"/>
            <ac:spMk id="9" creationId="{F3060C83-F051-4F0E-ABAD-AA0DFC48B218}"/>
          </ac:spMkLst>
        </pc:spChg>
        <pc:spChg chg="add del">
          <ac:chgData name="Magesh Jayakumar" userId="S::magesh.jayakumar.c@revature.com::b8ead12c-d424-4f71-b439-5dd625802563" providerId="AD" clId="Web-{3CCBD20A-4C02-4362-BA54-056FAC1685DE}" dt="2023-10-13T11:48:47.812" v="113"/>
          <ac:spMkLst>
            <pc:docMk/>
            <pc:sldMk cId="719043045" sldId="264"/>
            <ac:spMk id="11" creationId="{83C98ABE-055B-441F-B07E-44F97F083C39}"/>
          </ac:spMkLst>
        </pc:spChg>
        <pc:spChg chg="add del">
          <ac:chgData name="Magesh Jayakumar" userId="S::magesh.jayakumar.c@revature.com::b8ead12c-d424-4f71-b439-5dd625802563" providerId="AD" clId="Web-{3CCBD20A-4C02-4362-BA54-056FAC1685DE}" dt="2023-10-13T11:48:47.812" v="113"/>
          <ac:spMkLst>
            <pc:docMk/>
            <pc:sldMk cId="719043045" sldId="264"/>
            <ac:spMk id="13" creationId="{29FDB030-9B49-4CED-8CCD-4D99382388AC}"/>
          </ac:spMkLst>
        </pc:spChg>
        <pc:spChg chg="add del">
          <ac:chgData name="Magesh Jayakumar" userId="S::magesh.jayakumar.c@revature.com::b8ead12c-d424-4f71-b439-5dd625802563" providerId="AD" clId="Web-{3CCBD20A-4C02-4362-BA54-056FAC1685DE}" dt="2023-10-13T11:48:47.812" v="113"/>
          <ac:spMkLst>
            <pc:docMk/>
            <pc:sldMk cId="719043045" sldId="264"/>
            <ac:spMk id="15" creationId="{3783CA14-24A1-485C-8B30-D6A5D87987AD}"/>
          </ac:spMkLst>
        </pc:spChg>
        <pc:spChg chg="add del">
          <ac:chgData name="Magesh Jayakumar" userId="S::magesh.jayakumar.c@revature.com::b8ead12c-d424-4f71-b439-5dd625802563" providerId="AD" clId="Web-{3CCBD20A-4C02-4362-BA54-056FAC1685DE}" dt="2023-10-13T11:48:47.812" v="113"/>
          <ac:spMkLst>
            <pc:docMk/>
            <pc:sldMk cId="719043045" sldId="264"/>
            <ac:spMk id="17" creationId="{9A97C86A-04D6-40F7-AE84-31AB43E6A846}"/>
          </ac:spMkLst>
        </pc:spChg>
        <pc:spChg chg="add del">
          <ac:chgData name="Magesh Jayakumar" userId="S::magesh.jayakumar.c@revature.com::b8ead12c-d424-4f71-b439-5dd625802563" providerId="AD" clId="Web-{3CCBD20A-4C02-4362-BA54-056FAC1685DE}" dt="2023-10-13T11:48:47.812" v="113"/>
          <ac:spMkLst>
            <pc:docMk/>
            <pc:sldMk cId="719043045" sldId="264"/>
            <ac:spMk id="19" creationId="{FF9F2414-84E8-453E-B1F3-389FDE8192D9}"/>
          </ac:spMkLst>
        </pc:spChg>
        <pc:spChg chg="add del">
          <ac:chgData name="Magesh Jayakumar" userId="S::magesh.jayakumar.c@revature.com::b8ead12c-d424-4f71-b439-5dd625802563" providerId="AD" clId="Web-{3CCBD20A-4C02-4362-BA54-056FAC1685DE}" dt="2023-10-13T11:48:47.812" v="113"/>
          <ac:spMkLst>
            <pc:docMk/>
            <pc:sldMk cId="719043045" sldId="264"/>
            <ac:spMk id="21" creationId="{3ECA69A1-7536-43AC-85EF-C7106179F5ED}"/>
          </ac:spMkLst>
        </pc:spChg>
        <pc:picChg chg="add mod">
          <ac:chgData name="Magesh Jayakumar" userId="S::magesh.jayakumar.c@revature.com::b8ead12c-d424-4f71-b439-5dd625802563" providerId="AD" clId="Web-{3CCBD20A-4C02-4362-BA54-056FAC1685DE}" dt="2023-10-13T11:48:47.812" v="114"/>
          <ac:picMkLst>
            <pc:docMk/>
            <pc:sldMk cId="719043045" sldId="264"/>
            <ac:picMk id="4" creationId="{CA464112-D472-9D15-4D2B-164E2F2DAC45}"/>
          </ac:picMkLst>
        </pc:picChg>
      </pc:sldChg>
      <pc:sldChg chg="addSp delSp modSp new mod setBg">
        <pc:chgData name="Magesh Jayakumar" userId="S::magesh.jayakumar.c@revature.com::b8ead12c-d424-4f71-b439-5dd625802563" providerId="AD" clId="Web-{3CCBD20A-4C02-4362-BA54-056FAC1685DE}" dt="2023-10-13T11:49:25.625" v="119"/>
        <pc:sldMkLst>
          <pc:docMk/>
          <pc:sldMk cId="4046409401" sldId="265"/>
        </pc:sldMkLst>
        <pc:spChg chg="del">
          <ac:chgData name="Magesh Jayakumar" userId="S::magesh.jayakumar.c@revature.com::b8ead12c-d424-4f71-b439-5dd625802563" providerId="AD" clId="Web-{3CCBD20A-4C02-4362-BA54-056FAC1685DE}" dt="2023-10-13T11:49:19.922" v="117"/>
          <ac:spMkLst>
            <pc:docMk/>
            <pc:sldMk cId="4046409401" sldId="265"/>
            <ac:spMk id="2" creationId="{F230B877-1EDC-44A7-00B6-A5E2F0520036}"/>
          </ac:spMkLst>
        </pc:spChg>
        <pc:spChg chg="del">
          <ac:chgData name="Magesh Jayakumar" userId="S::magesh.jayakumar.c@revature.com::b8ead12c-d424-4f71-b439-5dd625802563" providerId="AD" clId="Web-{3CCBD20A-4C02-4362-BA54-056FAC1685DE}" dt="2023-10-13T11:49:17.359" v="116"/>
          <ac:spMkLst>
            <pc:docMk/>
            <pc:sldMk cId="4046409401" sldId="265"/>
            <ac:spMk id="3" creationId="{24B34196-6FCA-CA0E-0787-50CD80668B8C}"/>
          </ac:spMkLst>
        </pc:spChg>
        <pc:picChg chg="add mod">
          <ac:chgData name="Magesh Jayakumar" userId="S::magesh.jayakumar.c@revature.com::b8ead12c-d424-4f71-b439-5dd625802563" providerId="AD" clId="Web-{3CCBD20A-4C02-4362-BA54-056FAC1685DE}" dt="2023-10-13T11:49:25.625" v="119"/>
          <ac:picMkLst>
            <pc:docMk/>
            <pc:sldMk cId="4046409401" sldId="265"/>
            <ac:picMk id="4" creationId="{F56EE44B-A4D2-B1F4-4BC2-2AEB82FEE4E0}"/>
          </ac:picMkLst>
        </pc:picChg>
      </pc:sldChg>
      <pc:sldChg chg="addSp delSp modSp new mod setBg">
        <pc:chgData name="Magesh Jayakumar" userId="S::magesh.jayakumar.c@revature.com::b8ead12c-d424-4f71-b439-5dd625802563" providerId="AD" clId="Web-{3CCBD20A-4C02-4362-BA54-056FAC1685DE}" dt="2023-10-13T11:49:59.454" v="124"/>
        <pc:sldMkLst>
          <pc:docMk/>
          <pc:sldMk cId="2769145870" sldId="266"/>
        </pc:sldMkLst>
        <pc:spChg chg="del">
          <ac:chgData name="Magesh Jayakumar" userId="S::magesh.jayakumar.c@revature.com::b8ead12c-d424-4f71-b439-5dd625802563" providerId="AD" clId="Web-{3CCBD20A-4C02-4362-BA54-056FAC1685DE}" dt="2023-10-13T11:49:37.969" v="122"/>
          <ac:spMkLst>
            <pc:docMk/>
            <pc:sldMk cId="2769145870" sldId="266"/>
            <ac:spMk id="2" creationId="{9E4FBBCE-1227-22A5-2DAB-D5A0ECA65F1B}"/>
          </ac:spMkLst>
        </pc:spChg>
        <pc:spChg chg="del">
          <ac:chgData name="Magesh Jayakumar" userId="S::magesh.jayakumar.c@revature.com::b8ead12c-d424-4f71-b439-5dd625802563" providerId="AD" clId="Web-{3CCBD20A-4C02-4362-BA54-056FAC1685DE}" dt="2023-10-13T11:49:34.219" v="121"/>
          <ac:spMkLst>
            <pc:docMk/>
            <pc:sldMk cId="2769145870" sldId="266"/>
            <ac:spMk id="3" creationId="{F031F61D-BA18-4A23-87FA-B293A8AB27E2}"/>
          </ac:spMkLst>
        </pc:spChg>
        <pc:picChg chg="add mod">
          <ac:chgData name="Magesh Jayakumar" userId="S::magesh.jayakumar.c@revature.com::b8ead12c-d424-4f71-b439-5dd625802563" providerId="AD" clId="Web-{3CCBD20A-4C02-4362-BA54-056FAC1685DE}" dt="2023-10-13T11:49:59.454" v="124"/>
          <ac:picMkLst>
            <pc:docMk/>
            <pc:sldMk cId="2769145870" sldId="266"/>
            <ac:picMk id="4" creationId="{B5342594-28D3-2E45-7F21-CB251A292AB0}"/>
          </ac:picMkLst>
        </pc:picChg>
      </pc:sldChg>
      <pc:sldChg chg="addSp delSp modSp new mod setBg">
        <pc:chgData name="Magesh Jayakumar" userId="S::magesh.jayakumar.c@revature.com::b8ead12c-d424-4f71-b439-5dd625802563" providerId="AD" clId="Web-{3CCBD20A-4C02-4362-BA54-056FAC1685DE}" dt="2023-10-13T11:50:39.361" v="129"/>
        <pc:sldMkLst>
          <pc:docMk/>
          <pc:sldMk cId="727706632" sldId="267"/>
        </pc:sldMkLst>
        <pc:spChg chg="del">
          <ac:chgData name="Magesh Jayakumar" userId="S::magesh.jayakumar.c@revature.com::b8ead12c-d424-4f71-b439-5dd625802563" providerId="AD" clId="Web-{3CCBD20A-4C02-4362-BA54-056FAC1685DE}" dt="2023-10-13T11:50:33.408" v="127"/>
          <ac:spMkLst>
            <pc:docMk/>
            <pc:sldMk cId="727706632" sldId="267"/>
            <ac:spMk id="2" creationId="{A88AFE44-E18F-1699-07E9-5207263A9BEA}"/>
          </ac:spMkLst>
        </pc:spChg>
        <pc:spChg chg="del">
          <ac:chgData name="Magesh Jayakumar" userId="S::magesh.jayakumar.c@revature.com::b8ead12c-d424-4f71-b439-5dd625802563" providerId="AD" clId="Web-{3CCBD20A-4C02-4362-BA54-056FAC1685DE}" dt="2023-10-13T11:50:31.158" v="126"/>
          <ac:spMkLst>
            <pc:docMk/>
            <pc:sldMk cId="727706632" sldId="267"/>
            <ac:spMk id="3" creationId="{FD33F615-FF63-9A32-2818-7DDEC4F531E2}"/>
          </ac:spMkLst>
        </pc:spChg>
        <pc:picChg chg="add mod">
          <ac:chgData name="Magesh Jayakumar" userId="S::magesh.jayakumar.c@revature.com::b8ead12c-d424-4f71-b439-5dd625802563" providerId="AD" clId="Web-{3CCBD20A-4C02-4362-BA54-056FAC1685DE}" dt="2023-10-13T11:50:39.361" v="129"/>
          <ac:picMkLst>
            <pc:docMk/>
            <pc:sldMk cId="727706632" sldId="267"/>
            <ac:picMk id="4" creationId="{80D7E768-2492-A491-5914-95F7A07FE942}"/>
          </ac:picMkLst>
        </pc:picChg>
      </pc:sldChg>
      <pc:sldChg chg="addSp delSp modSp new mod setBg">
        <pc:chgData name="Magesh Jayakumar" userId="S::magesh.jayakumar.c@revature.com::b8ead12c-d424-4f71-b439-5dd625802563" providerId="AD" clId="Web-{3CCBD20A-4C02-4362-BA54-056FAC1685DE}" dt="2023-10-13T11:51:07.096" v="134"/>
        <pc:sldMkLst>
          <pc:docMk/>
          <pc:sldMk cId="3854640854" sldId="268"/>
        </pc:sldMkLst>
        <pc:spChg chg="del">
          <ac:chgData name="Magesh Jayakumar" userId="S::magesh.jayakumar.c@revature.com::b8ead12c-d424-4f71-b439-5dd625802563" providerId="AD" clId="Web-{3CCBD20A-4C02-4362-BA54-056FAC1685DE}" dt="2023-10-13T11:51:02.205" v="131"/>
          <ac:spMkLst>
            <pc:docMk/>
            <pc:sldMk cId="3854640854" sldId="268"/>
            <ac:spMk id="2" creationId="{AE39E462-CFC9-3663-0BFF-3D83F2B6E858}"/>
          </ac:spMkLst>
        </pc:spChg>
        <pc:spChg chg="del">
          <ac:chgData name="Magesh Jayakumar" userId="S::magesh.jayakumar.c@revature.com::b8ead12c-d424-4f71-b439-5dd625802563" providerId="AD" clId="Web-{3CCBD20A-4C02-4362-BA54-056FAC1685DE}" dt="2023-10-13T11:51:03.705" v="132"/>
          <ac:spMkLst>
            <pc:docMk/>
            <pc:sldMk cId="3854640854" sldId="268"/>
            <ac:spMk id="3" creationId="{E28853E5-58FB-94B3-9352-C135E1AF457E}"/>
          </ac:spMkLst>
        </pc:spChg>
        <pc:picChg chg="add mod">
          <ac:chgData name="Magesh Jayakumar" userId="S::magesh.jayakumar.c@revature.com::b8ead12c-d424-4f71-b439-5dd625802563" providerId="AD" clId="Web-{3CCBD20A-4C02-4362-BA54-056FAC1685DE}" dt="2023-10-13T11:51:07.096" v="134"/>
          <ac:picMkLst>
            <pc:docMk/>
            <pc:sldMk cId="3854640854" sldId="268"/>
            <ac:picMk id="4" creationId="{9D45D0B2-C57D-64E4-D132-0596F012DD5C}"/>
          </ac:picMkLst>
        </pc:picChg>
      </pc:sldChg>
      <pc:sldChg chg="addSp delSp modSp new mod setBg">
        <pc:chgData name="Magesh Jayakumar" userId="S::magesh.jayakumar.c@revature.com::b8ead12c-d424-4f71-b439-5dd625802563" providerId="AD" clId="Web-{3CCBD20A-4C02-4362-BA54-056FAC1685DE}" dt="2023-10-13T11:51:54.457" v="139"/>
        <pc:sldMkLst>
          <pc:docMk/>
          <pc:sldMk cId="1429765198" sldId="269"/>
        </pc:sldMkLst>
        <pc:spChg chg="del">
          <ac:chgData name="Magesh Jayakumar" userId="S::magesh.jayakumar.c@revature.com::b8ead12c-d424-4f71-b439-5dd625802563" providerId="AD" clId="Web-{3CCBD20A-4C02-4362-BA54-056FAC1685DE}" dt="2023-10-13T11:51:15.768" v="137"/>
          <ac:spMkLst>
            <pc:docMk/>
            <pc:sldMk cId="1429765198" sldId="269"/>
            <ac:spMk id="2" creationId="{90C9D521-D253-F47E-E2FF-43D7BAF19530}"/>
          </ac:spMkLst>
        </pc:spChg>
        <pc:spChg chg="del">
          <ac:chgData name="Magesh Jayakumar" userId="S::magesh.jayakumar.c@revature.com::b8ead12c-d424-4f71-b439-5dd625802563" providerId="AD" clId="Web-{3CCBD20A-4C02-4362-BA54-056FAC1685DE}" dt="2023-10-13T11:51:13.362" v="136"/>
          <ac:spMkLst>
            <pc:docMk/>
            <pc:sldMk cId="1429765198" sldId="269"/>
            <ac:spMk id="3" creationId="{AD688E4A-5C3C-DEE5-215F-C0BEDB969EE9}"/>
          </ac:spMkLst>
        </pc:spChg>
        <pc:picChg chg="add mod">
          <ac:chgData name="Magesh Jayakumar" userId="S::magesh.jayakumar.c@revature.com::b8ead12c-d424-4f71-b439-5dd625802563" providerId="AD" clId="Web-{3CCBD20A-4C02-4362-BA54-056FAC1685DE}" dt="2023-10-13T11:51:54.457" v="139"/>
          <ac:picMkLst>
            <pc:docMk/>
            <pc:sldMk cId="1429765198" sldId="269"/>
            <ac:picMk id="4" creationId="{FBA1A17B-8CB0-A93E-5400-467DCE59C076}"/>
          </ac:picMkLst>
        </pc:picChg>
      </pc:sldChg>
      <pc:sldChg chg="addSp delSp modSp new mod setBg">
        <pc:chgData name="Magesh Jayakumar" userId="S::magesh.jayakumar.c@revature.com::b8ead12c-d424-4f71-b439-5dd625802563" providerId="AD" clId="Web-{3CCBD20A-4C02-4362-BA54-056FAC1685DE}" dt="2023-10-13T11:52:31.770" v="144"/>
        <pc:sldMkLst>
          <pc:docMk/>
          <pc:sldMk cId="891658900" sldId="270"/>
        </pc:sldMkLst>
        <pc:spChg chg="del">
          <ac:chgData name="Magesh Jayakumar" userId="S::magesh.jayakumar.c@revature.com::b8ead12c-d424-4f71-b439-5dd625802563" providerId="AD" clId="Web-{3CCBD20A-4C02-4362-BA54-056FAC1685DE}" dt="2023-10-13T11:52:25.473" v="142"/>
          <ac:spMkLst>
            <pc:docMk/>
            <pc:sldMk cId="891658900" sldId="270"/>
            <ac:spMk id="2" creationId="{5F62DD98-3F15-1BCA-41B6-7C7D5D591DAB}"/>
          </ac:spMkLst>
        </pc:spChg>
        <pc:spChg chg="del">
          <ac:chgData name="Magesh Jayakumar" userId="S::magesh.jayakumar.c@revature.com::b8ead12c-d424-4f71-b439-5dd625802563" providerId="AD" clId="Web-{3CCBD20A-4C02-4362-BA54-056FAC1685DE}" dt="2023-10-13T11:52:23.066" v="141"/>
          <ac:spMkLst>
            <pc:docMk/>
            <pc:sldMk cId="891658900" sldId="270"/>
            <ac:spMk id="3" creationId="{D65565BB-715C-CDA6-C06C-74B1B3EFDD63}"/>
          </ac:spMkLst>
        </pc:spChg>
        <pc:picChg chg="add mod">
          <ac:chgData name="Magesh Jayakumar" userId="S::magesh.jayakumar.c@revature.com::b8ead12c-d424-4f71-b439-5dd625802563" providerId="AD" clId="Web-{3CCBD20A-4C02-4362-BA54-056FAC1685DE}" dt="2023-10-13T11:52:31.770" v="144"/>
          <ac:picMkLst>
            <pc:docMk/>
            <pc:sldMk cId="891658900" sldId="270"/>
            <ac:picMk id="4" creationId="{4F7E7571-C37E-5A44-98FA-D04FF46C1F64}"/>
          </ac:picMkLst>
        </pc:picChg>
      </pc:sldChg>
      <pc:sldChg chg="addSp delSp modSp new mod setBg">
        <pc:chgData name="Magesh Jayakumar" userId="S::magesh.jayakumar.c@revature.com::b8ead12c-d424-4f71-b439-5dd625802563" providerId="AD" clId="Web-{3CCBD20A-4C02-4362-BA54-056FAC1685DE}" dt="2023-10-13T11:53:37.349" v="149"/>
        <pc:sldMkLst>
          <pc:docMk/>
          <pc:sldMk cId="821514592" sldId="271"/>
        </pc:sldMkLst>
        <pc:spChg chg="del">
          <ac:chgData name="Magesh Jayakumar" userId="S::magesh.jayakumar.c@revature.com::b8ead12c-d424-4f71-b439-5dd625802563" providerId="AD" clId="Web-{3CCBD20A-4C02-4362-BA54-056FAC1685DE}" dt="2023-10-13T11:53:32.380" v="147"/>
          <ac:spMkLst>
            <pc:docMk/>
            <pc:sldMk cId="821514592" sldId="271"/>
            <ac:spMk id="2" creationId="{D83FAE0C-FDE0-B69F-933C-D69E4B968925}"/>
          </ac:spMkLst>
        </pc:spChg>
        <pc:spChg chg="del">
          <ac:chgData name="Magesh Jayakumar" userId="S::magesh.jayakumar.c@revature.com::b8ead12c-d424-4f71-b439-5dd625802563" providerId="AD" clId="Web-{3CCBD20A-4C02-4362-BA54-056FAC1685DE}" dt="2023-10-13T11:53:30.912" v="146"/>
          <ac:spMkLst>
            <pc:docMk/>
            <pc:sldMk cId="821514592" sldId="271"/>
            <ac:spMk id="3" creationId="{33E4A315-CC72-F640-89F4-871E97B07245}"/>
          </ac:spMkLst>
        </pc:spChg>
        <pc:picChg chg="add mod">
          <ac:chgData name="Magesh Jayakumar" userId="S::magesh.jayakumar.c@revature.com::b8ead12c-d424-4f71-b439-5dd625802563" providerId="AD" clId="Web-{3CCBD20A-4C02-4362-BA54-056FAC1685DE}" dt="2023-10-13T11:53:37.349" v="149"/>
          <ac:picMkLst>
            <pc:docMk/>
            <pc:sldMk cId="821514592" sldId="271"/>
            <ac:picMk id="4" creationId="{3EFFF97D-2370-8D86-CD30-06F77527DAB2}"/>
          </ac:picMkLst>
        </pc:picChg>
      </pc:sldChg>
      <pc:sldChg chg="addSp delSp modSp new mod setBg">
        <pc:chgData name="Magesh Jayakumar" userId="S::magesh.jayakumar.c@revature.com::b8ead12c-d424-4f71-b439-5dd625802563" providerId="AD" clId="Web-{3CCBD20A-4C02-4362-BA54-056FAC1685DE}" dt="2023-10-13T11:54:33.241" v="154"/>
        <pc:sldMkLst>
          <pc:docMk/>
          <pc:sldMk cId="3735659108" sldId="272"/>
        </pc:sldMkLst>
        <pc:spChg chg="del">
          <ac:chgData name="Magesh Jayakumar" userId="S::magesh.jayakumar.c@revature.com::b8ead12c-d424-4f71-b439-5dd625802563" providerId="AD" clId="Web-{3CCBD20A-4C02-4362-BA54-056FAC1685DE}" dt="2023-10-13T11:53:48.178" v="152"/>
          <ac:spMkLst>
            <pc:docMk/>
            <pc:sldMk cId="3735659108" sldId="272"/>
            <ac:spMk id="2" creationId="{0FDF5D29-F9F2-A1FF-89D6-C0B70762648C}"/>
          </ac:spMkLst>
        </pc:spChg>
        <pc:spChg chg="del">
          <ac:chgData name="Magesh Jayakumar" userId="S::magesh.jayakumar.c@revature.com::b8ead12c-d424-4f71-b439-5dd625802563" providerId="AD" clId="Web-{3CCBD20A-4C02-4362-BA54-056FAC1685DE}" dt="2023-10-13T11:53:46.600" v="151"/>
          <ac:spMkLst>
            <pc:docMk/>
            <pc:sldMk cId="3735659108" sldId="272"/>
            <ac:spMk id="3" creationId="{8A95D5F3-016C-D8EE-56AB-8AAC8FB4F079}"/>
          </ac:spMkLst>
        </pc:spChg>
        <pc:picChg chg="add mod">
          <ac:chgData name="Magesh Jayakumar" userId="S::magesh.jayakumar.c@revature.com::b8ead12c-d424-4f71-b439-5dd625802563" providerId="AD" clId="Web-{3CCBD20A-4C02-4362-BA54-056FAC1685DE}" dt="2023-10-13T11:54:33.241" v="154"/>
          <ac:picMkLst>
            <pc:docMk/>
            <pc:sldMk cId="3735659108" sldId="272"/>
            <ac:picMk id="4" creationId="{6F1F213B-C6EF-2D6A-20A0-AC3DEF463DAA}"/>
          </ac:picMkLst>
        </pc:picChg>
      </pc:sldChg>
      <pc:sldChg chg="addSp delSp modSp new mod setBg">
        <pc:chgData name="Magesh Jayakumar" userId="S::magesh.jayakumar.c@revature.com::b8ead12c-d424-4f71-b439-5dd625802563" providerId="AD" clId="Web-{3CCBD20A-4C02-4362-BA54-056FAC1685DE}" dt="2023-10-13T11:55:06.867" v="159"/>
        <pc:sldMkLst>
          <pc:docMk/>
          <pc:sldMk cId="1161159816" sldId="273"/>
        </pc:sldMkLst>
        <pc:spChg chg="del">
          <ac:chgData name="Magesh Jayakumar" userId="S::magesh.jayakumar.c@revature.com::b8ead12c-d424-4f71-b439-5dd625802563" providerId="AD" clId="Web-{3CCBD20A-4C02-4362-BA54-056FAC1685DE}" dt="2023-10-13T11:54:42.319" v="157"/>
          <ac:spMkLst>
            <pc:docMk/>
            <pc:sldMk cId="1161159816" sldId="273"/>
            <ac:spMk id="2" creationId="{BF1FB965-6FFF-B162-688D-0C333A9BC611}"/>
          </ac:spMkLst>
        </pc:spChg>
        <pc:spChg chg="del">
          <ac:chgData name="Magesh Jayakumar" userId="S::magesh.jayakumar.c@revature.com::b8ead12c-d424-4f71-b439-5dd625802563" providerId="AD" clId="Web-{3CCBD20A-4C02-4362-BA54-056FAC1685DE}" dt="2023-10-13T11:54:40.148" v="156"/>
          <ac:spMkLst>
            <pc:docMk/>
            <pc:sldMk cId="1161159816" sldId="273"/>
            <ac:spMk id="3" creationId="{F719CAE1-F496-277D-077D-513AD78450AE}"/>
          </ac:spMkLst>
        </pc:spChg>
        <pc:picChg chg="add mod">
          <ac:chgData name="Magesh Jayakumar" userId="S::magesh.jayakumar.c@revature.com::b8ead12c-d424-4f71-b439-5dd625802563" providerId="AD" clId="Web-{3CCBD20A-4C02-4362-BA54-056FAC1685DE}" dt="2023-10-13T11:55:06.867" v="159"/>
          <ac:picMkLst>
            <pc:docMk/>
            <pc:sldMk cId="1161159816" sldId="273"/>
            <ac:picMk id="4" creationId="{328A09A7-154E-030E-4E15-EE81065E6F52}"/>
          </ac:picMkLst>
        </pc:picChg>
      </pc:sldChg>
      <pc:sldChg chg="addSp delSp modSp add replId">
        <pc:chgData name="Magesh Jayakumar" userId="S::magesh.jayakumar.c@revature.com::b8ead12c-d424-4f71-b439-5dd625802563" providerId="AD" clId="Web-{3CCBD20A-4C02-4362-BA54-056FAC1685DE}" dt="2023-10-13T11:55:46.836" v="163"/>
        <pc:sldMkLst>
          <pc:docMk/>
          <pc:sldMk cId="3090384657" sldId="274"/>
        </pc:sldMkLst>
        <pc:picChg chg="add mod">
          <ac:chgData name="Magesh Jayakumar" userId="S::magesh.jayakumar.c@revature.com::b8ead12c-d424-4f71-b439-5dd625802563" providerId="AD" clId="Web-{3CCBD20A-4C02-4362-BA54-056FAC1685DE}" dt="2023-10-13T11:55:46.836" v="163"/>
          <ac:picMkLst>
            <pc:docMk/>
            <pc:sldMk cId="3090384657" sldId="274"/>
            <ac:picMk id="2" creationId="{B2228551-15C5-0296-1A32-868659278A06}"/>
          </ac:picMkLst>
        </pc:picChg>
        <pc:picChg chg="del">
          <ac:chgData name="Magesh Jayakumar" userId="S::magesh.jayakumar.c@revature.com::b8ead12c-d424-4f71-b439-5dd625802563" providerId="AD" clId="Web-{3CCBD20A-4C02-4362-BA54-056FAC1685DE}" dt="2023-10-13T11:55:13.383" v="161"/>
          <ac:picMkLst>
            <pc:docMk/>
            <pc:sldMk cId="3090384657" sldId="274"/>
            <ac:picMk id="4" creationId="{328A09A7-154E-030E-4E15-EE81065E6F52}"/>
          </ac:picMkLst>
        </pc:picChg>
      </pc:sldChg>
      <pc:sldChg chg="addSp delSp modSp new mod setBg">
        <pc:chgData name="Magesh Jayakumar" userId="S::magesh.jayakumar.c@revature.com::b8ead12c-d424-4f71-b439-5dd625802563" providerId="AD" clId="Web-{3CCBD20A-4C02-4362-BA54-056FAC1685DE}" dt="2023-10-13T11:56:14.353" v="168"/>
        <pc:sldMkLst>
          <pc:docMk/>
          <pc:sldMk cId="3580329711" sldId="275"/>
        </pc:sldMkLst>
        <pc:spChg chg="del">
          <ac:chgData name="Magesh Jayakumar" userId="S::magesh.jayakumar.c@revature.com::b8ead12c-d424-4f71-b439-5dd625802563" providerId="AD" clId="Web-{3CCBD20A-4C02-4362-BA54-056FAC1685DE}" dt="2023-10-13T11:55:56.024" v="166"/>
          <ac:spMkLst>
            <pc:docMk/>
            <pc:sldMk cId="3580329711" sldId="275"/>
            <ac:spMk id="2" creationId="{A7EFA73B-A648-51B5-0388-2614A91A07C7}"/>
          </ac:spMkLst>
        </pc:spChg>
        <pc:spChg chg="del">
          <ac:chgData name="Magesh Jayakumar" userId="S::magesh.jayakumar.c@revature.com::b8ead12c-d424-4f71-b439-5dd625802563" providerId="AD" clId="Web-{3CCBD20A-4C02-4362-BA54-056FAC1685DE}" dt="2023-10-13T11:55:54.196" v="165"/>
          <ac:spMkLst>
            <pc:docMk/>
            <pc:sldMk cId="3580329711" sldId="275"/>
            <ac:spMk id="3" creationId="{4B28B7A3-22A4-C6C5-54ED-85CDA69B7935}"/>
          </ac:spMkLst>
        </pc:spChg>
        <pc:picChg chg="add mod">
          <ac:chgData name="Magesh Jayakumar" userId="S::magesh.jayakumar.c@revature.com::b8ead12c-d424-4f71-b439-5dd625802563" providerId="AD" clId="Web-{3CCBD20A-4C02-4362-BA54-056FAC1685DE}" dt="2023-10-13T11:56:14.353" v="168"/>
          <ac:picMkLst>
            <pc:docMk/>
            <pc:sldMk cId="3580329711" sldId="275"/>
            <ac:picMk id="4" creationId="{C4759EA3-40D4-BE4D-1BFD-8105B8A58944}"/>
          </ac:picMkLst>
        </pc:picChg>
      </pc:sldChg>
      <pc:sldChg chg="addSp delSp modSp new mod setBg">
        <pc:chgData name="Magesh Jayakumar" userId="S::magesh.jayakumar.c@revature.com::b8ead12c-d424-4f71-b439-5dd625802563" providerId="AD" clId="Web-{3CCBD20A-4C02-4362-BA54-056FAC1685DE}" dt="2023-10-13T11:59:10.450" v="173"/>
        <pc:sldMkLst>
          <pc:docMk/>
          <pc:sldMk cId="1933082901" sldId="276"/>
        </pc:sldMkLst>
        <pc:spChg chg="del">
          <ac:chgData name="Magesh Jayakumar" userId="S::magesh.jayakumar.c@revature.com::b8ead12c-d424-4f71-b439-5dd625802563" providerId="AD" clId="Web-{3CCBD20A-4C02-4362-BA54-056FAC1685DE}" dt="2023-10-13T11:59:05.138" v="171"/>
          <ac:spMkLst>
            <pc:docMk/>
            <pc:sldMk cId="1933082901" sldId="276"/>
            <ac:spMk id="2" creationId="{8EC4C5CE-6DBE-20C5-12D2-0D2131921BFC}"/>
          </ac:spMkLst>
        </pc:spChg>
        <pc:spChg chg="del">
          <ac:chgData name="Magesh Jayakumar" userId="S::magesh.jayakumar.c@revature.com::b8ead12c-d424-4f71-b439-5dd625802563" providerId="AD" clId="Web-{3CCBD20A-4C02-4362-BA54-056FAC1685DE}" dt="2023-10-13T11:59:02.278" v="170"/>
          <ac:spMkLst>
            <pc:docMk/>
            <pc:sldMk cId="1933082901" sldId="276"/>
            <ac:spMk id="3" creationId="{A7519A51-3601-D453-9117-08A1A367119F}"/>
          </ac:spMkLst>
        </pc:spChg>
        <pc:picChg chg="add mod">
          <ac:chgData name="Magesh Jayakumar" userId="S::magesh.jayakumar.c@revature.com::b8ead12c-d424-4f71-b439-5dd625802563" providerId="AD" clId="Web-{3CCBD20A-4C02-4362-BA54-056FAC1685DE}" dt="2023-10-13T11:59:10.450" v="173"/>
          <ac:picMkLst>
            <pc:docMk/>
            <pc:sldMk cId="1933082901" sldId="276"/>
            <ac:picMk id="4" creationId="{7EAF4E4E-A6B8-FDF9-CC50-7FBA439F30B2}"/>
          </ac:picMkLst>
        </pc:picChg>
      </pc:sldChg>
      <pc:sldChg chg="modSp new">
        <pc:chgData name="Magesh Jayakumar" userId="S::magesh.jayakumar.c@revature.com::b8ead12c-d424-4f71-b439-5dd625802563" providerId="AD" clId="Web-{3CCBD20A-4C02-4362-BA54-056FAC1685DE}" dt="2023-10-13T15:10:46.211" v="191" actId="20577"/>
        <pc:sldMkLst>
          <pc:docMk/>
          <pc:sldMk cId="4026531172" sldId="277"/>
        </pc:sldMkLst>
        <pc:spChg chg="mod">
          <ac:chgData name="Magesh Jayakumar" userId="S::magesh.jayakumar.c@revature.com::b8ead12c-d424-4f71-b439-5dd625802563" providerId="AD" clId="Web-{3CCBD20A-4C02-4362-BA54-056FAC1685DE}" dt="2023-10-13T15:10:39.054" v="184" actId="20577"/>
          <ac:spMkLst>
            <pc:docMk/>
            <pc:sldMk cId="4026531172" sldId="277"/>
            <ac:spMk id="2" creationId="{B7ECBE7F-7565-C258-C562-FD3F1F11392F}"/>
          </ac:spMkLst>
        </pc:spChg>
        <pc:spChg chg="mod">
          <ac:chgData name="Magesh Jayakumar" userId="S::magesh.jayakumar.c@revature.com::b8ead12c-d424-4f71-b439-5dd625802563" providerId="AD" clId="Web-{3CCBD20A-4C02-4362-BA54-056FAC1685DE}" dt="2023-10-13T15:10:46.211" v="191" actId="20577"/>
          <ac:spMkLst>
            <pc:docMk/>
            <pc:sldMk cId="4026531172" sldId="277"/>
            <ac:spMk id="3" creationId="{5456281F-B90D-5F6B-2609-E95F1D00E0D8}"/>
          </ac:spMkLst>
        </pc:spChg>
      </pc:sldChg>
      <pc:sldChg chg="modSp new">
        <pc:chgData name="Magesh Jayakumar" userId="S::magesh.jayakumar.c@revature.com::b8ead12c-d424-4f71-b439-5dd625802563" providerId="AD" clId="Web-{3CCBD20A-4C02-4362-BA54-056FAC1685DE}" dt="2023-10-13T15:12:30.652" v="210" actId="20577"/>
        <pc:sldMkLst>
          <pc:docMk/>
          <pc:sldMk cId="3406022642" sldId="278"/>
        </pc:sldMkLst>
        <pc:spChg chg="mod">
          <ac:chgData name="Magesh Jayakumar" userId="S::magesh.jayakumar.c@revature.com::b8ead12c-d424-4f71-b439-5dd625802563" providerId="AD" clId="Web-{3CCBD20A-4C02-4362-BA54-056FAC1685DE}" dt="2023-10-13T15:12:22.964" v="202" actId="20577"/>
          <ac:spMkLst>
            <pc:docMk/>
            <pc:sldMk cId="3406022642" sldId="278"/>
            <ac:spMk id="2" creationId="{88894146-60CD-5C94-382F-8E44B8DA16DF}"/>
          </ac:spMkLst>
        </pc:spChg>
        <pc:spChg chg="mod">
          <ac:chgData name="Magesh Jayakumar" userId="S::magesh.jayakumar.c@revature.com::b8ead12c-d424-4f71-b439-5dd625802563" providerId="AD" clId="Web-{3CCBD20A-4C02-4362-BA54-056FAC1685DE}" dt="2023-10-13T15:12:30.652" v="210" actId="20577"/>
          <ac:spMkLst>
            <pc:docMk/>
            <pc:sldMk cId="3406022642" sldId="278"/>
            <ac:spMk id="3" creationId="{37669C25-5532-E9E9-68EC-58E1A76CBE64}"/>
          </ac:spMkLst>
        </pc:spChg>
      </pc:sldChg>
      <pc:sldChg chg="modSp new">
        <pc:chgData name="Magesh Jayakumar" userId="S::magesh.jayakumar.c@revature.com::b8ead12c-d424-4f71-b439-5dd625802563" providerId="AD" clId="Web-{3CCBD20A-4C02-4362-BA54-056FAC1685DE}" dt="2023-10-13T15:13:50.576" v="229" actId="20577"/>
        <pc:sldMkLst>
          <pc:docMk/>
          <pc:sldMk cId="3965516830" sldId="279"/>
        </pc:sldMkLst>
        <pc:spChg chg="mod">
          <ac:chgData name="Magesh Jayakumar" userId="S::magesh.jayakumar.c@revature.com::b8ead12c-d424-4f71-b439-5dd625802563" providerId="AD" clId="Web-{3CCBD20A-4C02-4362-BA54-056FAC1685DE}" dt="2023-10-13T15:13:34.451" v="222" actId="20577"/>
          <ac:spMkLst>
            <pc:docMk/>
            <pc:sldMk cId="3965516830" sldId="279"/>
            <ac:spMk id="2" creationId="{41AFF2FD-136A-1E92-23A1-AC5FC62B9900}"/>
          </ac:spMkLst>
        </pc:spChg>
        <pc:spChg chg="mod">
          <ac:chgData name="Magesh Jayakumar" userId="S::magesh.jayakumar.c@revature.com::b8ead12c-d424-4f71-b439-5dd625802563" providerId="AD" clId="Web-{3CCBD20A-4C02-4362-BA54-056FAC1685DE}" dt="2023-10-13T15:13:50.576" v="229" actId="20577"/>
          <ac:spMkLst>
            <pc:docMk/>
            <pc:sldMk cId="3965516830" sldId="279"/>
            <ac:spMk id="3" creationId="{36E02D9A-474B-FB60-BBEF-967A35C4BB21}"/>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10/13/2023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10/13/2023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10/13/2023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10/13/2023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10/13/2023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drawing of a car&#10;&#10;Description automatically generated">
            <a:extLst>
              <a:ext uri="{FF2B5EF4-FFF2-40B4-BE49-F238E27FC236}">
                <a16:creationId xmlns:a16="http://schemas.microsoft.com/office/drawing/2014/main" id="{E4AD4509-D25C-1BD2-B9CD-6B3F3F9C5295}"/>
              </a:ext>
            </a:extLst>
          </p:cNvPr>
          <p:cNvPicPr>
            <a:picLocks noChangeAspect="1"/>
          </p:cNvPicPr>
          <p:nvPr/>
        </p:nvPicPr>
        <p:blipFill>
          <a:blip r:embed="rId2"/>
          <a:stretch>
            <a:fillRect/>
          </a:stretch>
        </p:blipFill>
        <p:spPr>
          <a:xfrm>
            <a:off x="913614" y="643467"/>
            <a:ext cx="10364771" cy="5571065"/>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diagram of a local interconnect network&#10;&#10;Description automatically generated">
            <a:extLst>
              <a:ext uri="{FF2B5EF4-FFF2-40B4-BE49-F238E27FC236}">
                <a16:creationId xmlns:a16="http://schemas.microsoft.com/office/drawing/2014/main" id="{F56EE44B-A4D2-B1F4-4BC2-2AEB82FEE4E0}"/>
              </a:ext>
            </a:extLst>
          </p:cNvPr>
          <p:cNvPicPr>
            <a:picLocks noChangeAspect="1"/>
          </p:cNvPicPr>
          <p:nvPr/>
        </p:nvPicPr>
        <p:blipFill>
          <a:blip r:embed="rId2"/>
          <a:stretch>
            <a:fillRect/>
          </a:stretch>
        </p:blipFill>
        <p:spPr>
          <a:xfrm>
            <a:off x="643467" y="648208"/>
            <a:ext cx="10905066" cy="5561582"/>
          </a:xfrm>
          <a:prstGeom prst="rect">
            <a:avLst/>
          </a:prstGeom>
        </p:spPr>
      </p:pic>
    </p:spTree>
    <p:extLst>
      <p:ext uri="{BB962C8B-B14F-4D97-AF65-F5344CB8AC3E}">
        <p14:creationId xmlns:p14="http://schemas.microsoft.com/office/powerpoint/2010/main" val="40464094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diagram of a local interconnect network&#10;&#10;Description automatically generated">
            <a:extLst>
              <a:ext uri="{FF2B5EF4-FFF2-40B4-BE49-F238E27FC236}">
                <a16:creationId xmlns:a16="http://schemas.microsoft.com/office/drawing/2014/main" id="{B5342594-28D3-2E45-7F21-CB251A292AB0}"/>
              </a:ext>
            </a:extLst>
          </p:cNvPr>
          <p:cNvPicPr>
            <a:picLocks noChangeAspect="1"/>
          </p:cNvPicPr>
          <p:nvPr/>
        </p:nvPicPr>
        <p:blipFill>
          <a:blip r:embed="rId2"/>
          <a:stretch>
            <a:fillRect/>
          </a:stretch>
        </p:blipFill>
        <p:spPr>
          <a:xfrm>
            <a:off x="643467" y="757258"/>
            <a:ext cx="10905066" cy="5343483"/>
          </a:xfrm>
          <a:prstGeom prst="rect">
            <a:avLst/>
          </a:prstGeom>
        </p:spPr>
      </p:pic>
    </p:spTree>
    <p:extLst>
      <p:ext uri="{BB962C8B-B14F-4D97-AF65-F5344CB8AC3E}">
        <p14:creationId xmlns:p14="http://schemas.microsoft.com/office/powerpoint/2010/main" val="27691458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diagram of a local interconnect network&#10;&#10;Description automatically generated">
            <a:extLst>
              <a:ext uri="{FF2B5EF4-FFF2-40B4-BE49-F238E27FC236}">
                <a16:creationId xmlns:a16="http://schemas.microsoft.com/office/drawing/2014/main" id="{80D7E768-2492-A491-5914-95F7A07FE942}"/>
              </a:ext>
            </a:extLst>
          </p:cNvPr>
          <p:cNvPicPr>
            <a:picLocks noChangeAspect="1"/>
          </p:cNvPicPr>
          <p:nvPr/>
        </p:nvPicPr>
        <p:blipFill>
          <a:blip r:embed="rId2"/>
          <a:stretch>
            <a:fillRect/>
          </a:stretch>
        </p:blipFill>
        <p:spPr>
          <a:xfrm>
            <a:off x="643467" y="757258"/>
            <a:ext cx="10905066" cy="5343483"/>
          </a:xfrm>
          <a:prstGeom prst="rect">
            <a:avLst/>
          </a:prstGeom>
        </p:spPr>
      </p:pic>
    </p:spTree>
    <p:extLst>
      <p:ext uri="{BB962C8B-B14F-4D97-AF65-F5344CB8AC3E}">
        <p14:creationId xmlns:p14="http://schemas.microsoft.com/office/powerpoint/2010/main" val="7277066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diagram of a local interconnect&#10;&#10;Description automatically generated">
            <a:extLst>
              <a:ext uri="{FF2B5EF4-FFF2-40B4-BE49-F238E27FC236}">
                <a16:creationId xmlns:a16="http://schemas.microsoft.com/office/drawing/2014/main" id="{9D45D0B2-C57D-64E4-D132-0596F012DD5C}"/>
              </a:ext>
            </a:extLst>
          </p:cNvPr>
          <p:cNvPicPr>
            <a:picLocks noChangeAspect="1"/>
          </p:cNvPicPr>
          <p:nvPr/>
        </p:nvPicPr>
        <p:blipFill>
          <a:blip r:embed="rId2"/>
          <a:stretch>
            <a:fillRect/>
          </a:stretch>
        </p:blipFill>
        <p:spPr>
          <a:xfrm>
            <a:off x="643467" y="743627"/>
            <a:ext cx="10905066" cy="5370744"/>
          </a:xfrm>
          <a:prstGeom prst="rect">
            <a:avLst/>
          </a:prstGeom>
        </p:spPr>
      </p:pic>
    </p:spTree>
    <p:extLst>
      <p:ext uri="{BB962C8B-B14F-4D97-AF65-F5344CB8AC3E}">
        <p14:creationId xmlns:p14="http://schemas.microsoft.com/office/powerpoint/2010/main" val="38546408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diagram of a computer hardware&#10;&#10;Description automatically generated">
            <a:extLst>
              <a:ext uri="{FF2B5EF4-FFF2-40B4-BE49-F238E27FC236}">
                <a16:creationId xmlns:a16="http://schemas.microsoft.com/office/drawing/2014/main" id="{FBA1A17B-8CB0-A93E-5400-467DCE59C076}"/>
              </a:ext>
            </a:extLst>
          </p:cNvPr>
          <p:cNvPicPr>
            <a:picLocks noChangeAspect="1"/>
          </p:cNvPicPr>
          <p:nvPr/>
        </p:nvPicPr>
        <p:blipFill>
          <a:blip r:embed="rId2"/>
          <a:stretch>
            <a:fillRect/>
          </a:stretch>
        </p:blipFill>
        <p:spPr>
          <a:xfrm>
            <a:off x="643467" y="757258"/>
            <a:ext cx="10905066" cy="5343483"/>
          </a:xfrm>
          <a:prstGeom prst="rect">
            <a:avLst/>
          </a:prstGeom>
        </p:spPr>
      </p:pic>
    </p:spTree>
    <p:extLst>
      <p:ext uri="{BB962C8B-B14F-4D97-AF65-F5344CB8AC3E}">
        <p14:creationId xmlns:p14="http://schemas.microsoft.com/office/powerpoint/2010/main" val="14297651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diagram of a computer hardware system&#10;&#10;Description automatically generated">
            <a:extLst>
              <a:ext uri="{FF2B5EF4-FFF2-40B4-BE49-F238E27FC236}">
                <a16:creationId xmlns:a16="http://schemas.microsoft.com/office/drawing/2014/main" id="{4F7E7571-C37E-5A44-98FA-D04FF46C1F64}"/>
              </a:ext>
            </a:extLst>
          </p:cNvPr>
          <p:cNvPicPr>
            <a:picLocks noChangeAspect="1"/>
          </p:cNvPicPr>
          <p:nvPr/>
        </p:nvPicPr>
        <p:blipFill>
          <a:blip r:embed="rId2"/>
          <a:stretch>
            <a:fillRect/>
          </a:stretch>
        </p:blipFill>
        <p:spPr>
          <a:xfrm>
            <a:off x="660814" y="643466"/>
            <a:ext cx="10870372" cy="5571067"/>
          </a:xfrm>
          <a:prstGeom prst="rect">
            <a:avLst/>
          </a:prstGeom>
        </p:spPr>
      </p:pic>
    </p:spTree>
    <p:extLst>
      <p:ext uri="{BB962C8B-B14F-4D97-AF65-F5344CB8AC3E}">
        <p14:creationId xmlns:p14="http://schemas.microsoft.com/office/powerpoint/2010/main" val="8916589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EFFF97D-2370-8D86-CD30-06F77527DAB2}"/>
              </a:ext>
            </a:extLst>
          </p:cNvPr>
          <p:cNvPicPr>
            <a:picLocks noChangeAspect="1"/>
          </p:cNvPicPr>
          <p:nvPr/>
        </p:nvPicPr>
        <p:blipFill>
          <a:blip r:embed="rId2"/>
          <a:stretch>
            <a:fillRect/>
          </a:stretch>
        </p:blipFill>
        <p:spPr>
          <a:xfrm>
            <a:off x="643467" y="988991"/>
            <a:ext cx="10905066" cy="4880016"/>
          </a:xfrm>
          <a:prstGeom prst="rect">
            <a:avLst/>
          </a:prstGeom>
        </p:spPr>
      </p:pic>
    </p:spTree>
    <p:extLst>
      <p:ext uri="{BB962C8B-B14F-4D97-AF65-F5344CB8AC3E}">
        <p14:creationId xmlns:p14="http://schemas.microsoft.com/office/powerpoint/2010/main" val="8215145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F1F213B-C6EF-2D6A-20A0-AC3DEF463DAA}"/>
              </a:ext>
            </a:extLst>
          </p:cNvPr>
          <p:cNvPicPr>
            <a:picLocks noChangeAspect="1"/>
          </p:cNvPicPr>
          <p:nvPr/>
        </p:nvPicPr>
        <p:blipFill>
          <a:blip r:embed="rId2"/>
          <a:stretch>
            <a:fillRect/>
          </a:stretch>
        </p:blipFill>
        <p:spPr>
          <a:xfrm>
            <a:off x="643467" y="757258"/>
            <a:ext cx="10905066" cy="5343483"/>
          </a:xfrm>
          <a:prstGeom prst="rect">
            <a:avLst/>
          </a:prstGeom>
        </p:spPr>
      </p:pic>
    </p:spTree>
    <p:extLst>
      <p:ext uri="{BB962C8B-B14F-4D97-AF65-F5344CB8AC3E}">
        <p14:creationId xmlns:p14="http://schemas.microsoft.com/office/powerpoint/2010/main" val="37356591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diagram of a computer network&#10;&#10;Description automatically generated">
            <a:extLst>
              <a:ext uri="{FF2B5EF4-FFF2-40B4-BE49-F238E27FC236}">
                <a16:creationId xmlns:a16="http://schemas.microsoft.com/office/drawing/2014/main" id="{328A09A7-154E-030E-4E15-EE81065E6F52}"/>
              </a:ext>
            </a:extLst>
          </p:cNvPr>
          <p:cNvPicPr>
            <a:picLocks noChangeAspect="1"/>
          </p:cNvPicPr>
          <p:nvPr/>
        </p:nvPicPr>
        <p:blipFill>
          <a:blip r:embed="rId2"/>
          <a:stretch>
            <a:fillRect/>
          </a:stretch>
        </p:blipFill>
        <p:spPr>
          <a:xfrm>
            <a:off x="643467" y="811784"/>
            <a:ext cx="10905066" cy="5234430"/>
          </a:xfrm>
          <a:prstGeom prst="rect">
            <a:avLst/>
          </a:prstGeom>
        </p:spPr>
      </p:pic>
    </p:spTree>
    <p:extLst>
      <p:ext uri="{BB962C8B-B14F-4D97-AF65-F5344CB8AC3E}">
        <p14:creationId xmlns:p14="http://schemas.microsoft.com/office/powerpoint/2010/main" val="11611598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2228551-15C5-0296-1A32-868659278A06}"/>
              </a:ext>
            </a:extLst>
          </p:cNvPr>
          <p:cNvPicPr>
            <a:picLocks noChangeAspect="1"/>
          </p:cNvPicPr>
          <p:nvPr/>
        </p:nvPicPr>
        <p:blipFill>
          <a:blip r:embed="rId2"/>
          <a:stretch>
            <a:fillRect/>
          </a:stretch>
        </p:blipFill>
        <p:spPr>
          <a:xfrm>
            <a:off x="643467" y="716364"/>
            <a:ext cx="10905066" cy="5425271"/>
          </a:xfrm>
          <a:prstGeom prst="rect">
            <a:avLst/>
          </a:prstGeom>
        </p:spPr>
      </p:pic>
    </p:spTree>
    <p:extLst>
      <p:ext uri="{BB962C8B-B14F-4D97-AF65-F5344CB8AC3E}">
        <p14:creationId xmlns:p14="http://schemas.microsoft.com/office/powerpoint/2010/main" val="30903846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diagram of a car&#10;&#10;Description automatically generated">
            <a:extLst>
              <a:ext uri="{FF2B5EF4-FFF2-40B4-BE49-F238E27FC236}">
                <a16:creationId xmlns:a16="http://schemas.microsoft.com/office/drawing/2014/main" id="{AB123B8B-5835-A8FE-4F1F-12260E1B7458}"/>
              </a:ext>
            </a:extLst>
          </p:cNvPr>
          <p:cNvPicPr>
            <a:picLocks noChangeAspect="1"/>
          </p:cNvPicPr>
          <p:nvPr/>
        </p:nvPicPr>
        <p:blipFill>
          <a:blip r:embed="rId2"/>
          <a:stretch>
            <a:fillRect/>
          </a:stretch>
        </p:blipFill>
        <p:spPr>
          <a:xfrm>
            <a:off x="1099528" y="643467"/>
            <a:ext cx="9992944" cy="5571065"/>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144057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diagram of a network&#10;&#10;Description automatically generated">
            <a:extLst>
              <a:ext uri="{FF2B5EF4-FFF2-40B4-BE49-F238E27FC236}">
                <a16:creationId xmlns:a16="http://schemas.microsoft.com/office/drawing/2014/main" id="{C4759EA3-40D4-BE4D-1BFD-8105B8A58944}"/>
              </a:ext>
            </a:extLst>
          </p:cNvPr>
          <p:cNvPicPr>
            <a:picLocks noChangeAspect="1"/>
          </p:cNvPicPr>
          <p:nvPr/>
        </p:nvPicPr>
        <p:blipFill>
          <a:blip r:embed="rId2"/>
          <a:stretch>
            <a:fillRect/>
          </a:stretch>
        </p:blipFill>
        <p:spPr>
          <a:xfrm>
            <a:off x="643467" y="648208"/>
            <a:ext cx="10905066" cy="5561582"/>
          </a:xfrm>
          <a:prstGeom prst="rect">
            <a:avLst/>
          </a:prstGeom>
        </p:spPr>
      </p:pic>
    </p:spTree>
    <p:extLst>
      <p:ext uri="{BB962C8B-B14F-4D97-AF65-F5344CB8AC3E}">
        <p14:creationId xmlns:p14="http://schemas.microsoft.com/office/powerpoint/2010/main" val="35803297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close-up of a meter&#10;&#10;Description automatically generated">
            <a:extLst>
              <a:ext uri="{FF2B5EF4-FFF2-40B4-BE49-F238E27FC236}">
                <a16:creationId xmlns:a16="http://schemas.microsoft.com/office/drawing/2014/main" id="{7EAF4E4E-A6B8-FDF9-CC50-7FBA439F30B2}"/>
              </a:ext>
            </a:extLst>
          </p:cNvPr>
          <p:cNvPicPr>
            <a:picLocks noChangeAspect="1"/>
          </p:cNvPicPr>
          <p:nvPr/>
        </p:nvPicPr>
        <p:blipFill>
          <a:blip r:embed="rId2"/>
          <a:stretch>
            <a:fillRect/>
          </a:stretch>
        </p:blipFill>
        <p:spPr>
          <a:xfrm>
            <a:off x="643467" y="1425194"/>
            <a:ext cx="10905066" cy="4007610"/>
          </a:xfrm>
          <a:prstGeom prst="rect">
            <a:avLst/>
          </a:prstGeom>
        </p:spPr>
      </p:pic>
    </p:spTree>
    <p:extLst>
      <p:ext uri="{BB962C8B-B14F-4D97-AF65-F5344CB8AC3E}">
        <p14:creationId xmlns:p14="http://schemas.microsoft.com/office/powerpoint/2010/main" val="19330829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CBE7F-7565-C258-C562-FD3F1F11392F}"/>
              </a:ext>
            </a:extLst>
          </p:cNvPr>
          <p:cNvSpPr>
            <a:spLocks noGrp="1"/>
          </p:cNvSpPr>
          <p:nvPr>
            <p:ph type="title"/>
          </p:nvPr>
        </p:nvSpPr>
        <p:spPr/>
        <p:txBody>
          <a:bodyPr/>
          <a:lstStyle/>
          <a:p>
            <a:r>
              <a:rPr lang="en-US" dirty="0">
                <a:cs typeface="Calibri Light"/>
              </a:rPr>
              <a:t>Message Identification CAN</a:t>
            </a:r>
            <a:endParaRPr lang="en-US" dirty="0"/>
          </a:p>
        </p:txBody>
      </p:sp>
      <p:sp>
        <p:nvSpPr>
          <p:cNvPr id="3" name="Content Placeholder 2">
            <a:extLst>
              <a:ext uri="{FF2B5EF4-FFF2-40B4-BE49-F238E27FC236}">
                <a16:creationId xmlns:a16="http://schemas.microsoft.com/office/drawing/2014/main" id="{5456281F-B90D-5F6B-2609-E95F1D00E0D8}"/>
              </a:ext>
            </a:extLst>
          </p:cNvPr>
          <p:cNvSpPr>
            <a:spLocks noGrp="1"/>
          </p:cNvSpPr>
          <p:nvPr>
            <p:ph idx="1"/>
          </p:nvPr>
        </p:nvSpPr>
        <p:spPr/>
        <p:txBody>
          <a:bodyPr vert="horz" lIns="91440" tIns="45720" rIns="91440" bIns="45720" rtlCol="0" anchor="t">
            <a:normAutofit/>
          </a:bodyPr>
          <a:lstStyle/>
          <a:p>
            <a:r>
              <a:rPr lang="en-US" dirty="0">
                <a:solidFill>
                  <a:srgbClr val="374151"/>
                </a:solidFill>
                <a:ea typeface="+mn-lt"/>
                <a:cs typeface="+mn-lt"/>
              </a:rPr>
              <a:t>In CAN, each message is assigned a unique identifier, commonly known as a CAN ID or CAN message ID. These IDs are a fundamental part of the CAN message structure and serve several important purposes:</a:t>
            </a:r>
            <a:endParaRPr lang="en-US" dirty="0">
              <a:cs typeface="Calibri" panose="020F0502020204030204"/>
            </a:endParaRPr>
          </a:p>
        </p:txBody>
      </p:sp>
    </p:spTree>
    <p:extLst>
      <p:ext uri="{BB962C8B-B14F-4D97-AF65-F5344CB8AC3E}">
        <p14:creationId xmlns:p14="http://schemas.microsoft.com/office/powerpoint/2010/main" val="40265311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94146-60CD-5C94-382F-8E44B8DA16DF}"/>
              </a:ext>
            </a:extLst>
          </p:cNvPr>
          <p:cNvSpPr>
            <a:spLocks noGrp="1"/>
          </p:cNvSpPr>
          <p:nvPr>
            <p:ph type="title"/>
          </p:nvPr>
        </p:nvSpPr>
        <p:spPr/>
        <p:txBody>
          <a:bodyPr/>
          <a:lstStyle/>
          <a:p>
            <a:r>
              <a:rPr lang="en-US" dirty="0">
                <a:cs typeface="Calibri Light"/>
              </a:rPr>
              <a:t>Polling Rate</a:t>
            </a:r>
            <a:endParaRPr lang="en-US" dirty="0"/>
          </a:p>
        </p:txBody>
      </p:sp>
      <p:sp>
        <p:nvSpPr>
          <p:cNvPr id="3" name="Content Placeholder 2">
            <a:extLst>
              <a:ext uri="{FF2B5EF4-FFF2-40B4-BE49-F238E27FC236}">
                <a16:creationId xmlns:a16="http://schemas.microsoft.com/office/drawing/2014/main" id="{37669C25-5532-E9E9-68EC-58E1A76CBE64}"/>
              </a:ext>
            </a:extLst>
          </p:cNvPr>
          <p:cNvSpPr>
            <a:spLocks noGrp="1"/>
          </p:cNvSpPr>
          <p:nvPr>
            <p:ph idx="1"/>
          </p:nvPr>
        </p:nvSpPr>
        <p:spPr/>
        <p:txBody>
          <a:bodyPr vert="horz" lIns="91440" tIns="45720" rIns="91440" bIns="45720" rtlCol="0" anchor="t">
            <a:normAutofit/>
          </a:bodyPr>
          <a:lstStyle/>
          <a:p>
            <a:r>
              <a:rPr lang="en-US" sz="3200" dirty="0">
                <a:solidFill>
                  <a:srgbClr val="374151"/>
                </a:solidFill>
                <a:ea typeface="+mn-lt"/>
                <a:cs typeface="+mn-lt"/>
              </a:rPr>
              <a:t>In CAN, the polling rate is typically defined by the node's software or firmware. Each node can independently set its own polling rate based on its specific requirements. The polling rate determines how frequently a node checks the CAN bus for new messages.</a:t>
            </a:r>
            <a:endParaRPr lang="en-US" sz="3200" dirty="0"/>
          </a:p>
        </p:txBody>
      </p:sp>
    </p:spTree>
    <p:extLst>
      <p:ext uri="{BB962C8B-B14F-4D97-AF65-F5344CB8AC3E}">
        <p14:creationId xmlns:p14="http://schemas.microsoft.com/office/powerpoint/2010/main" val="34060226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FF2FD-136A-1E92-23A1-AC5FC62B9900}"/>
              </a:ext>
            </a:extLst>
          </p:cNvPr>
          <p:cNvSpPr>
            <a:spLocks noGrp="1"/>
          </p:cNvSpPr>
          <p:nvPr>
            <p:ph type="title"/>
          </p:nvPr>
        </p:nvSpPr>
        <p:spPr/>
        <p:txBody>
          <a:bodyPr>
            <a:normAutofit/>
          </a:bodyPr>
          <a:lstStyle/>
          <a:p>
            <a:r>
              <a:rPr lang="en-US" dirty="0">
                <a:solidFill>
                  <a:srgbClr val="343541"/>
                </a:solidFill>
                <a:ea typeface="+mj-lt"/>
                <a:cs typeface="+mj-lt"/>
              </a:rPr>
              <a:t>CAN Traffic monitoring</a:t>
            </a:r>
            <a:endParaRPr lang="en-US" dirty="0">
              <a:cs typeface="Calibri Light" panose="020F0302020204030204"/>
            </a:endParaRPr>
          </a:p>
        </p:txBody>
      </p:sp>
      <p:sp>
        <p:nvSpPr>
          <p:cNvPr id="3" name="Content Placeholder 2">
            <a:extLst>
              <a:ext uri="{FF2B5EF4-FFF2-40B4-BE49-F238E27FC236}">
                <a16:creationId xmlns:a16="http://schemas.microsoft.com/office/drawing/2014/main" id="{36E02D9A-474B-FB60-BBEF-967A35C4BB21}"/>
              </a:ext>
            </a:extLst>
          </p:cNvPr>
          <p:cNvSpPr>
            <a:spLocks noGrp="1"/>
          </p:cNvSpPr>
          <p:nvPr>
            <p:ph idx="1"/>
          </p:nvPr>
        </p:nvSpPr>
        <p:spPr/>
        <p:txBody>
          <a:bodyPr vert="horz" lIns="91440" tIns="45720" rIns="91440" bIns="45720" rtlCol="0" anchor="t">
            <a:normAutofit/>
          </a:bodyPr>
          <a:lstStyle/>
          <a:p>
            <a:r>
              <a:rPr lang="en-US" sz="3200" dirty="0">
                <a:solidFill>
                  <a:srgbClr val="374151"/>
                </a:solidFill>
                <a:ea typeface="+mn-lt"/>
                <a:cs typeface="+mn-lt"/>
              </a:rPr>
              <a:t>CAN traffic monitoring is the process of observing and analyzing the data being transmitted over a Controller Area Network (CAN). It is a crucial aspect of maintaining and troubleshooting CAN-based systems, particularly in applications such as automotive, industrial automation, and aerospace, where reliable communication is vital. Here's a more detailed explanation of CAN traffic monitoring:</a:t>
            </a:r>
            <a:endParaRPr lang="en-US" sz="3200">
              <a:cs typeface="Calibri" panose="020F0502020204030204"/>
            </a:endParaRPr>
          </a:p>
        </p:txBody>
      </p:sp>
    </p:spTree>
    <p:extLst>
      <p:ext uri="{BB962C8B-B14F-4D97-AF65-F5344CB8AC3E}">
        <p14:creationId xmlns:p14="http://schemas.microsoft.com/office/powerpoint/2010/main" val="39655168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diagram of a car&#10;&#10;Description automatically generated">
            <a:extLst>
              <a:ext uri="{FF2B5EF4-FFF2-40B4-BE49-F238E27FC236}">
                <a16:creationId xmlns:a16="http://schemas.microsoft.com/office/drawing/2014/main" id="{FEEDC3AB-2DDC-E120-0DBA-EB3B67B04899}"/>
              </a:ext>
            </a:extLst>
          </p:cNvPr>
          <p:cNvPicPr>
            <a:picLocks noChangeAspect="1"/>
          </p:cNvPicPr>
          <p:nvPr/>
        </p:nvPicPr>
        <p:blipFill>
          <a:blip r:embed="rId2"/>
          <a:stretch>
            <a:fillRect/>
          </a:stretch>
        </p:blipFill>
        <p:spPr>
          <a:xfrm>
            <a:off x="937604" y="643466"/>
            <a:ext cx="10316792" cy="5571067"/>
          </a:xfrm>
          <a:prstGeom prst="rect">
            <a:avLst/>
          </a:prstGeom>
        </p:spPr>
      </p:pic>
    </p:spTree>
    <p:extLst>
      <p:ext uri="{BB962C8B-B14F-4D97-AF65-F5344CB8AC3E}">
        <p14:creationId xmlns:p14="http://schemas.microsoft.com/office/powerpoint/2010/main" val="34469704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drawing of a car&#10;&#10;Description automatically generated">
            <a:extLst>
              <a:ext uri="{FF2B5EF4-FFF2-40B4-BE49-F238E27FC236}">
                <a16:creationId xmlns:a16="http://schemas.microsoft.com/office/drawing/2014/main" id="{C02116F9-EA55-22C4-3A0C-A4599B9C3733}"/>
              </a:ext>
            </a:extLst>
          </p:cNvPr>
          <p:cNvPicPr>
            <a:picLocks noChangeAspect="1"/>
          </p:cNvPicPr>
          <p:nvPr/>
        </p:nvPicPr>
        <p:blipFill>
          <a:blip r:embed="rId2"/>
          <a:stretch>
            <a:fillRect/>
          </a:stretch>
        </p:blipFill>
        <p:spPr>
          <a:xfrm>
            <a:off x="984930" y="643466"/>
            <a:ext cx="10222140" cy="5571067"/>
          </a:xfrm>
          <a:prstGeom prst="rect">
            <a:avLst/>
          </a:prstGeom>
        </p:spPr>
      </p:pic>
    </p:spTree>
    <p:extLst>
      <p:ext uri="{BB962C8B-B14F-4D97-AF65-F5344CB8AC3E}">
        <p14:creationId xmlns:p14="http://schemas.microsoft.com/office/powerpoint/2010/main" val="40933632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diagram of a car&#10;&#10;Description automatically generated">
            <a:extLst>
              <a:ext uri="{FF2B5EF4-FFF2-40B4-BE49-F238E27FC236}">
                <a16:creationId xmlns:a16="http://schemas.microsoft.com/office/drawing/2014/main" id="{B2984DC3-E298-DC8C-2C6F-580235B04747}"/>
              </a:ext>
            </a:extLst>
          </p:cNvPr>
          <p:cNvPicPr>
            <a:picLocks noChangeAspect="1"/>
          </p:cNvPicPr>
          <p:nvPr/>
        </p:nvPicPr>
        <p:blipFill>
          <a:blip r:embed="rId2"/>
          <a:stretch>
            <a:fillRect/>
          </a:stretch>
        </p:blipFill>
        <p:spPr>
          <a:xfrm>
            <a:off x="840277" y="643466"/>
            <a:ext cx="10511446" cy="5571067"/>
          </a:xfrm>
          <a:prstGeom prst="rect">
            <a:avLst/>
          </a:prstGeom>
        </p:spPr>
      </p:pic>
    </p:spTree>
    <p:extLst>
      <p:ext uri="{BB962C8B-B14F-4D97-AF65-F5344CB8AC3E}">
        <p14:creationId xmlns:p14="http://schemas.microsoft.com/office/powerpoint/2010/main" val="18879522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diagram of a computer network&#10;&#10;Description automatically generated">
            <a:extLst>
              <a:ext uri="{FF2B5EF4-FFF2-40B4-BE49-F238E27FC236}">
                <a16:creationId xmlns:a16="http://schemas.microsoft.com/office/drawing/2014/main" id="{A38952F1-BDCF-AB87-A22B-8D39B3E93DA5}"/>
              </a:ext>
            </a:extLst>
          </p:cNvPr>
          <p:cNvPicPr>
            <a:picLocks noChangeAspect="1"/>
          </p:cNvPicPr>
          <p:nvPr/>
        </p:nvPicPr>
        <p:blipFill>
          <a:blip r:embed="rId2"/>
          <a:stretch>
            <a:fillRect/>
          </a:stretch>
        </p:blipFill>
        <p:spPr>
          <a:xfrm>
            <a:off x="864950" y="643466"/>
            <a:ext cx="10462099" cy="5571067"/>
          </a:xfrm>
          <a:prstGeom prst="rect">
            <a:avLst/>
          </a:prstGeom>
        </p:spPr>
      </p:pic>
    </p:spTree>
    <p:extLst>
      <p:ext uri="{BB962C8B-B14F-4D97-AF65-F5344CB8AC3E}">
        <p14:creationId xmlns:p14="http://schemas.microsoft.com/office/powerpoint/2010/main" val="39758379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97837-1C33-D214-0189-8CC6154A72B6}"/>
              </a:ext>
            </a:extLst>
          </p:cNvPr>
          <p:cNvSpPr>
            <a:spLocks noGrp="1"/>
          </p:cNvSpPr>
          <p:nvPr>
            <p:ph type="title"/>
          </p:nvPr>
        </p:nvSpPr>
        <p:spPr/>
        <p:txBody>
          <a:bodyPr/>
          <a:lstStyle/>
          <a:p>
            <a:r>
              <a:rPr lang="en-US" dirty="0">
                <a:cs typeface="Calibri Light"/>
              </a:rPr>
              <a:t>Why LIN?</a:t>
            </a:r>
            <a:endParaRPr lang="en-US" dirty="0"/>
          </a:p>
        </p:txBody>
      </p:sp>
      <p:sp>
        <p:nvSpPr>
          <p:cNvPr id="3" name="Content Placeholder 2">
            <a:extLst>
              <a:ext uri="{FF2B5EF4-FFF2-40B4-BE49-F238E27FC236}">
                <a16:creationId xmlns:a16="http://schemas.microsoft.com/office/drawing/2014/main" id="{A0E1A44C-37C7-E5FB-0309-DFD58CB6E0A1}"/>
              </a:ext>
            </a:extLst>
          </p:cNvPr>
          <p:cNvSpPr>
            <a:spLocks noGrp="1"/>
          </p:cNvSpPr>
          <p:nvPr>
            <p:ph idx="1"/>
          </p:nvPr>
        </p:nvSpPr>
        <p:spPr/>
        <p:txBody>
          <a:bodyPr vert="horz" lIns="91440" tIns="45720" rIns="91440" bIns="45720" rtlCol="0" anchor="t">
            <a:normAutofit/>
          </a:bodyPr>
          <a:lstStyle/>
          <a:p>
            <a:r>
              <a:rPr lang="en-US" dirty="0">
                <a:cs typeface="Calibri"/>
              </a:rPr>
              <a:t>Overhead Bits</a:t>
            </a:r>
          </a:p>
          <a:p>
            <a:r>
              <a:rPr lang="en-US" dirty="0">
                <a:cs typeface="Calibri"/>
              </a:rPr>
              <a:t>Two Wires</a:t>
            </a:r>
          </a:p>
          <a:p>
            <a:r>
              <a:rPr lang="en-US" dirty="0">
                <a:cs typeface="Calibri"/>
              </a:rPr>
              <a:t>Arbitration</a:t>
            </a:r>
          </a:p>
          <a:p>
            <a:r>
              <a:rPr lang="en-US" dirty="0">
                <a:cs typeface="Calibri"/>
              </a:rPr>
              <a:t>No One control the bus</a:t>
            </a:r>
          </a:p>
          <a:p>
            <a:r>
              <a:rPr lang="en-US" dirty="0">
                <a:cs typeface="Calibri"/>
              </a:rPr>
              <a:t>Latency Time</a:t>
            </a:r>
          </a:p>
          <a:p>
            <a:r>
              <a:rPr lang="en-US" dirty="0">
                <a:cs typeface="Calibri"/>
              </a:rPr>
              <a:t>Separate controller is required. </a:t>
            </a:r>
          </a:p>
          <a:p>
            <a:endParaRPr lang="en-US" dirty="0">
              <a:cs typeface="Calibri"/>
            </a:endParaRPr>
          </a:p>
        </p:txBody>
      </p:sp>
    </p:spTree>
    <p:extLst>
      <p:ext uri="{BB962C8B-B14F-4D97-AF65-F5344CB8AC3E}">
        <p14:creationId xmlns:p14="http://schemas.microsoft.com/office/powerpoint/2010/main" val="41506070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descr="A diagram of a company&#10;&#10;Description automatically generated">
            <a:extLst>
              <a:ext uri="{FF2B5EF4-FFF2-40B4-BE49-F238E27FC236}">
                <a16:creationId xmlns:a16="http://schemas.microsoft.com/office/drawing/2014/main" id="{DE656322-1498-7EEC-8259-43BC646549C6}"/>
              </a:ext>
            </a:extLst>
          </p:cNvPr>
          <p:cNvPicPr>
            <a:picLocks noChangeAspect="1"/>
          </p:cNvPicPr>
          <p:nvPr/>
        </p:nvPicPr>
        <p:blipFill rotWithShape="1">
          <a:blip r:embed="rId2"/>
          <a:srcRect b="461"/>
          <a:stretch/>
        </p:blipFill>
        <p:spPr>
          <a:xfrm>
            <a:off x="20" y="1282"/>
            <a:ext cx="12191980" cy="6856718"/>
          </a:xfrm>
          <a:prstGeom prst="rect">
            <a:avLst/>
          </a:prstGeom>
        </p:spPr>
      </p:pic>
    </p:spTree>
    <p:extLst>
      <p:ext uri="{BB962C8B-B14F-4D97-AF65-F5344CB8AC3E}">
        <p14:creationId xmlns:p14="http://schemas.microsoft.com/office/powerpoint/2010/main" val="1567145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drawing of a car&#10;&#10;Description automatically generated">
            <a:extLst>
              <a:ext uri="{FF2B5EF4-FFF2-40B4-BE49-F238E27FC236}">
                <a16:creationId xmlns:a16="http://schemas.microsoft.com/office/drawing/2014/main" id="{CA464112-D472-9D15-4D2B-164E2F2DAC45}"/>
              </a:ext>
            </a:extLst>
          </p:cNvPr>
          <p:cNvPicPr>
            <a:picLocks noChangeAspect="1"/>
          </p:cNvPicPr>
          <p:nvPr/>
        </p:nvPicPr>
        <p:blipFill>
          <a:blip r:embed="rId2"/>
          <a:stretch>
            <a:fillRect/>
          </a:stretch>
        </p:blipFill>
        <p:spPr>
          <a:xfrm>
            <a:off x="643467" y="675470"/>
            <a:ext cx="10905066" cy="5507059"/>
          </a:xfrm>
          <a:prstGeom prst="rect">
            <a:avLst/>
          </a:prstGeom>
        </p:spPr>
      </p:pic>
    </p:spTree>
    <p:extLst>
      <p:ext uri="{BB962C8B-B14F-4D97-AF65-F5344CB8AC3E}">
        <p14:creationId xmlns:p14="http://schemas.microsoft.com/office/powerpoint/2010/main" val="71904304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24</Slides>
  <Notes>0</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office theme</vt:lpstr>
      <vt:lpstr>PowerPoint Presentation</vt:lpstr>
      <vt:lpstr>PowerPoint Presentation</vt:lpstr>
      <vt:lpstr>PowerPoint Presentation</vt:lpstr>
      <vt:lpstr>PowerPoint Presentation</vt:lpstr>
      <vt:lpstr>PowerPoint Presentation</vt:lpstr>
      <vt:lpstr>PowerPoint Presentation</vt:lpstr>
      <vt:lpstr>Why LIN?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Message Identification CAN</vt:lpstr>
      <vt:lpstr>Polling Rate</vt:lpstr>
      <vt:lpstr>CAN Traffic monitoring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88</cp:revision>
  <dcterms:created xsi:type="dcterms:W3CDTF">2023-10-13T11:39:16Z</dcterms:created>
  <dcterms:modified xsi:type="dcterms:W3CDTF">2023-10-13T15:13:55Z</dcterms:modified>
</cp:coreProperties>
</file>

<file path=docProps/thumbnail.jpeg>
</file>